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ppt/comments/comment2.xml" ContentType="application/vnd.openxmlformats-officedocument.presentationml.comment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 id="2147483682" r:id="rId2"/>
  </p:sldMasterIdLst>
  <p:notesMasterIdLst>
    <p:notesMasterId r:id="rId2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e Calcote" initials="" lastIdx="2" clrIdx="0"/>
  <p:cmAuthor id="1" name="Tanges, Kirsten" initials="TK" lastIdx="9"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C72892-2310-4855-8CAC-87437CB8FE2B}">
  <a:tblStyle styleId="{34C72892-2310-4855-8CAC-87437CB8FE2B}" styleName="Table_0">
    <a:wholeTbl>
      <a:tcTxStyle b="off" i="off">
        <a:font>
          <a:latin typeface="Arial"/>
          <a:ea typeface="Arial"/>
          <a:cs typeface="Arial"/>
        </a:font>
        <a:schemeClr val="dk1"/>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op>
            <a:ln w="9525" cap="flat" cmpd="sng">
              <a:solidFill>
                <a:schemeClr val="accent1"/>
              </a:solidFill>
              <a:prstDash val="solid"/>
              <a:round/>
              <a:headEnd type="none" w="med" len="med"/>
              <a:tailEnd type="none" w="med" len="med"/>
            </a:ln>
          </a:top>
          <a:bottom>
            <a:ln w="9525"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TxStyle/>
      <a:tcStyle>
        <a:tcBdr>
          <a:top>
            <a:ln w="9525" cap="flat" cmpd="sng">
              <a:solidFill>
                <a:schemeClr val="accent1"/>
              </a:solidFill>
              <a:prstDash val="solid"/>
              <a:round/>
              <a:headEnd type="none" w="med" len="med"/>
              <a:tailEnd type="none" w="med" len="med"/>
            </a:ln>
          </a:top>
          <a:bottom>
            <a:ln w="9525" cap="flat" cmpd="sng">
              <a:solidFill>
                <a:schemeClr val="accent1"/>
              </a:solidFill>
              <a:prstDash val="solid"/>
              <a:round/>
              <a:headEnd type="none" w="med" len="med"/>
              <a:tailEnd type="none" w="med" len="med"/>
            </a:ln>
          </a:bottom>
        </a:tcBdr>
      </a:tcStyle>
    </a:band1H>
    <a:band2H>
      <a:tcTxStyle/>
      <a:tcStyle>
        <a:tcBdr/>
      </a:tcStyle>
    </a:band2H>
    <a:band1V>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cBdr>
      </a:tcStyle>
    </a:band1V>
    <a:band2V>
      <a:tcTxStyle/>
      <a:tcStyle>
        <a:tcBdr>
          <a:left>
            <a:ln w="9525" cap="flat" cmpd="sng">
              <a:solidFill>
                <a:schemeClr val="accent1"/>
              </a:solidFill>
              <a:prstDash val="solid"/>
              <a:round/>
              <a:headEnd type="none" w="med" len="med"/>
              <a:tailEnd type="none" w="med" len="med"/>
            </a:ln>
          </a:left>
          <a:right>
            <a:ln w="9525" cap="flat" cmpd="sng">
              <a:solidFill>
                <a:schemeClr val="accent1"/>
              </a:solidFill>
              <a:prstDash val="solid"/>
              <a:round/>
              <a:headEnd type="none" w="med" len="med"/>
              <a:tailEnd type="none" w="med" len="med"/>
            </a:ln>
          </a:right>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med" len="med"/>
              <a:tailEnd type="none" w="med" len="med"/>
            </a:ln>
          </a:top>
        </a:tcBdr>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1"/>
          </a:solidFill>
        </a:fill>
      </a:tcStyle>
    </a:firstRow>
    <a:neCell>
      <a:tcTxStyle/>
      <a:tcStyle>
        <a:tcBdr/>
      </a:tcStyle>
    </a:neCell>
    <a:nwCell>
      <a:tcTxStyle/>
      <a:tcStyle>
        <a:tcBdr/>
      </a:tcStyle>
    </a:nwCell>
  </a:tblStyle>
  <a:tblStyle styleId="{5A40181D-5459-472C-845B-A38A15FA878A}" styleName="Table_1">
    <a:wholeTbl>
      <a:tcTxStyle b="off" i="off">
        <a:font>
          <a:latin typeface="Arial"/>
          <a:ea typeface="Arial"/>
          <a:cs typeface="Arial"/>
        </a:font>
        <a:schemeClr val="dk1"/>
      </a:tcTxStyle>
      <a:tcStyle>
        <a:tcBdr>
          <a:left>
            <a:ln w="12700" cap="flat" cmpd="sng">
              <a:solidFill>
                <a:schemeClr val="accent2"/>
              </a:solidFill>
              <a:prstDash val="solid"/>
              <a:round/>
              <a:headEnd type="none" w="med" len="med"/>
              <a:tailEnd type="none" w="med" len="med"/>
            </a:ln>
          </a:left>
          <a:right>
            <a:ln w="12700" cap="flat" cmpd="sng">
              <a:solidFill>
                <a:schemeClr val="accent2"/>
              </a:solidFill>
              <a:prstDash val="solid"/>
              <a:round/>
              <a:headEnd type="none" w="med" len="med"/>
              <a:tailEnd type="none" w="med" len="med"/>
            </a:ln>
          </a:right>
          <a:top>
            <a:ln w="12700" cap="flat" cmpd="sng">
              <a:solidFill>
                <a:schemeClr val="accent2"/>
              </a:solidFill>
              <a:prstDash val="solid"/>
              <a:round/>
              <a:headEnd type="none" w="med" len="med"/>
              <a:tailEnd type="none" w="med" len="med"/>
            </a:ln>
          </a:top>
          <a:bottom>
            <a:ln w="12700" cap="flat" cmpd="sng">
              <a:solidFill>
                <a:schemeClr val="accent2"/>
              </a:solidFill>
              <a:prstDash val="solid"/>
              <a:round/>
              <a:headEnd type="none" w="med" len="med"/>
              <a:tailEnd type="none" w="med" len="med"/>
            </a:ln>
          </a:bottom>
          <a:insideH>
            <a:ln w="12700" cap="flat" cmpd="sng">
              <a:solidFill>
                <a:schemeClr val="accent2"/>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TxStyle/>
      <a:tcStyle>
        <a:tcBdr/>
        <a:fill>
          <a:solidFill>
            <a:srgbClr val="FDEFE7"/>
          </a:solidFill>
        </a:fill>
      </a:tcStyle>
    </a:band1H>
    <a:band2H>
      <a:tcTxStyle/>
      <a:tcStyle>
        <a:tcBdr/>
      </a:tcStyle>
    </a:band2H>
    <a:band1V>
      <a:tcTxStyle/>
      <a:tcStyle>
        <a:tcBdr/>
        <a:fill>
          <a:solidFill>
            <a:srgbClr val="FDEFE7"/>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2"/>
              </a:solidFill>
              <a:prstDash val="solid"/>
              <a:round/>
              <a:headEnd type="none" w="med" len="med"/>
              <a:tailEnd type="none" w="med" len="med"/>
            </a:ln>
          </a:top>
        </a:tcBdr>
        <a:fill>
          <a:solidFill>
            <a:schemeClr val="l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2"/>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45" autoAdjust="0"/>
    <p:restoredTop sz="88393"/>
  </p:normalViewPr>
  <p:slideViewPr>
    <p:cSldViewPr snapToGrid="0" snapToObjects="1">
      <p:cViewPr>
        <p:scale>
          <a:sx n="80" d="100"/>
          <a:sy n="80" d="100"/>
        </p:scale>
        <p:origin x="144"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notesMaster" Target="notesMasters/notesMaster1.xml"/><Relationship Id="rId25" Type="http://schemas.openxmlformats.org/officeDocument/2006/relationships/commentAuthors" Target="commentAuthor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Calibri" charset="0"/>
                <a:ea typeface="Calibri" charset="0"/>
                <a:cs typeface="Calibri" charset="0"/>
              </a:defRPr>
            </a:pPr>
            <a:r>
              <a:rPr lang="en-US"/>
              <a:t>Sales</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347016064"/>
        <c:axId val="1347020768"/>
      </c:barChart>
      <c:catAx>
        <c:axId val="1347016064"/>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7020768"/>
        <c:crosses val="autoZero"/>
        <c:auto val="1"/>
        <c:lblAlgn val="ctr"/>
        <c:lblOffset val="100"/>
        <c:noMultiLvlLbl val="0"/>
      </c:catAx>
      <c:valAx>
        <c:axId val="1347020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70160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sz="1200">
          <a:latin typeface="Calibri" charset="0"/>
          <a:ea typeface="Calibri" charset="0"/>
          <a:cs typeface="Calibri"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barChart>
        <c:barDir val="bar"/>
        <c:grouping val="clustered"/>
        <c:varyColors val="1"/>
        <c:ser>
          <c:idx val="0"/>
          <c:order val="0"/>
          <c:tx>
            <c:strRef>
              <c:f>Sheet1!$B$1</c:f>
              <c:strCache>
                <c:ptCount val="1"/>
                <c:pt idx="0">
                  <c:v>Sales</c:v>
                </c:pt>
              </c:strCache>
            </c:strRef>
          </c:tx>
          <c:invertIfNegative val="0"/>
          <c:dPt>
            <c:idx val="0"/>
            <c:invertIfNegative val="0"/>
            <c:bubble3D val="0"/>
            <c:spPr>
              <a:solidFill>
                <a:schemeClr val="accent1"/>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dLbls>
        <c:gapWidth val="150"/>
        <c:axId val="1347960736"/>
        <c:axId val="1347965312"/>
      </c:barChart>
      <c:catAx>
        <c:axId val="1347960736"/>
        <c:scaling>
          <c:orientation val="minMax"/>
        </c:scaling>
        <c:delete val="0"/>
        <c:axPos val="l"/>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7965312"/>
        <c:crosses val="autoZero"/>
        <c:auto val="1"/>
        <c:lblAlgn val="ctr"/>
        <c:lblOffset val="100"/>
        <c:noMultiLvlLbl val="0"/>
      </c:catAx>
      <c:valAx>
        <c:axId val="134796531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79607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lineChart>
        <c:grouping val="standard"/>
        <c:varyColors val="0"/>
        <c:ser>
          <c:idx val="0"/>
          <c:order val="0"/>
          <c:tx>
            <c:strRef>
              <c:f>Sheet1!$B$1</c:f>
              <c:strCache>
                <c:ptCount val="1"/>
                <c:pt idx="0">
                  <c:v>Team 1</c:v>
                </c:pt>
              </c:strCache>
            </c:strRef>
          </c:tx>
          <c:spPr>
            <a:ln w="28575" cap="rnd">
              <a:solidFill>
                <a:schemeClr val="accent1"/>
              </a:solidFill>
              <a:round/>
            </a:ln>
            <a:effectLst/>
          </c:spPr>
          <c:marker>
            <c:symbol val="none"/>
          </c:marker>
          <c:dPt>
            <c:idx val="0"/>
            <c:marker>
              <c:symbol val="none"/>
            </c:marker>
            <c:bubble3D val="0"/>
          </c:dPt>
          <c:dPt>
            <c:idx val="1"/>
            <c:marker>
              <c:symbol val="none"/>
            </c:marker>
            <c:bubble3D val="0"/>
          </c:dPt>
          <c:dPt>
            <c:idx val="2"/>
            <c:marker>
              <c:symbol val="none"/>
            </c:marker>
            <c:bubble3D val="0"/>
          </c:dPt>
          <c:dPt>
            <c:idx val="3"/>
            <c:marker>
              <c:symbol val="none"/>
            </c:marker>
            <c:bubble3D val="0"/>
          </c:dPt>
          <c:cat>
            <c:strRef>
              <c:f>Sheet1!$A$2:$A$5</c:f>
              <c:strCache>
                <c:ptCount val="4"/>
                <c:pt idx="0">
                  <c:v>1st Qtr</c:v>
                </c:pt>
                <c:pt idx="1">
                  <c:v>2nd Qtr</c:v>
                </c:pt>
                <c:pt idx="2">
                  <c:v>3rd Qtr</c:v>
                </c:pt>
                <c:pt idx="3">
                  <c:v>4th Qtr</c:v>
                </c:pt>
              </c:strCache>
            </c:strRef>
          </c:cat>
          <c:val>
            <c:numRef>
              <c:f>Sheet1!$B$2:$B$5</c:f>
              <c:numCache>
                <c:formatCode>General</c:formatCode>
                <c:ptCount val="4"/>
                <c:pt idx="0">
                  <c:v>8.2</c:v>
                </c:pt>
                <c:pt idx="1">
                  <c:v>3.2</c:v>
                </c:pt>
                <c:pt idx="2">
                  <c:v>1.4</c:v>
                </c:pt>
                <c:pt idx="3">
                  <c:v>1.2</c:v>
                </c:pt>
              </c:numCache>
            </c:numRef>
          </c:val>
          <c:smooth val="0"/>
        </c:ser>
        <c:ser>
          <c:idx val="1"/>
          <c:order val="1"/>
          <c:tx>
            <c:strRef>
              <c:f>Sheet1!$C$1</c:f>
              <c:strCache>
                <c:ptCount val="1"/>
                <c:pt idx="0">
                  <c:v>Team 2</c:v>
                </c:pt>
              </c:strCache>
            </c:strRef>
          </c:tx>
          <c:spPr>
            <a:ln w="28575" cap="rnd">
              <a:solidFill>
                <a:schemeClr val="accent2"/>
              </a:solidFill>
              <a:round/>
            </a:ln>
            <a:effectLst/>
          </c:spPr>
          <c:marker>
            <c:symbol val="none"/>
          </c:marker>
          <c:cat>
            <c:strRef>
              <c:f>Sheet1!$A$2:$A$5</c:f>
              <c:strCache>
                <c:ptCount val="4"/>
                <c:pt idx="0">
                  <c:v>1st Qtr</c:v>
                </c:pt>
                <c:pt idx="1">
                  <c:v>2nd Qtr</c:v>
                </c:pt>
                <c:pt idx="2">
                  <c:v>3rd Qtr</c:v>
                </c:pt>
                <c:pt idx="3">
                  <c:v>4th Qtr</c:v>
                </c:pt>
              </c:strCache>
            </c:strRef>
          </c:cat>
          <c:val>
            <c:numRef>
              <c:f>Sheet1!$C$2:$C$5</c:f>
              <c:numCache>
                <c:formatCode>General</c:formatCode>
                <c:ptCount val="4"/>
                <c:pt idx="0">
                  <c:v>3.2</c:v>
                </c:pt>
                <c:pt idx="1">
                  <c:v>8.2</c:v>
                </c:pt>
                <c:pt idx="2">
                  <c:v>2.0</c:v>
                </c:pt>
                <c:pt idx="3">
                  <c:v>3.0</c:v>
                </c:pt>
              </c:numCache>
            </c:numRef>
          </c:val>
          <c:smooth val="0"/>
        </c:ser>
        <c:ser>
          <c:idx val="2"/>
          <c:order val="2"/>
          <c:tx>
            <c:strRef>
              <c:f>Sheet1!$D$1</c:f>
              <c:strCache>
                <c:ptCount val="1"/>
                <c:pt idx="0">
                  <c:v>Team 3</c:v>
                </c:pt>
              </c:strCache>
            </c:strRef>
          </c:tx>
          <c:spPr>
            <a:ln w="28575" cap="rnd">
              <a:solidFill>
                <a:schemeClr val="accent3"/>
              </a:solidFill>
              <a:round/>
            </a:ln>
            <a:effectLst/>
          </c:spPr>
          <c:marker>
            <c:symbol val="none"/>
          </c:marker>
          <c:cat>
            <c:strRef>
              <c:f>Sheet1!$A$2:$A$5</c:f>
              <c:strCache>
                <c:ptCount val="4"/>
                <c:pt idx="0">
                  <c:v>1st Qtr</c:v>
                </c:pt>
                <c:pt idx="1">
                  <c:v>2nd Qtr</c:v>
                </c:pt>
                <c:pt idx="2">
                  <c:v>3rd Qtr</c:v>
                </c:pt>
                <c:pt idx="3">
                  <c:v>4th Qtr</c:v>
                </c:pt>
              </c:strCache>
            </c:strRef>
          </c:cat>
          <c:val>
            <c:numRef>
              <c:f>Sheet1!$D$2:$D$5</c:f>
              <c:numCache>
                <c:formatCode>General</c:formatCode>
                <c:ptCount val="4"/>
                <c:pt idx="0">
                  <c:v>6.0</c:v>
                </c:pt>
                <c:pt idx="1">
                  <c:v>7.0</c:v>
                </c:pt>
                <c:pt idx="2">
                  <c:v>3.0</c:v>
                </c:pt>
                <c:pt idx="3">
                  <c:v>4.0</c:v>
                </c:pt>
              </c:numCache>
            </c:numRef>
          </c:val>
          <c:smooth val="0"/>
        </c:ser>
        <c:ser>
          <c:idx val="3"/>
          <c:order val="3"/>
          <c:tx>
            <c:strRef>
              <c:f>Sheet1!$E$1</c:f>
              <c:strCache>
                <c:ptCount val="1"/>
                <c:pt idx="0">
                  <c:v>Team 4</c:v>
                </c:pt>
              </c:strCache>
            </c:strRef>
          </c:tx>
          <c:spPr>
            <a:ln w="28575" cap="rnd">
              <a:solidFill>
                <a:schemeClr val="accent4"/>
              </a:solidFill>
              <a:round/>
            </a:ln>
            <a:effectLst/>
          </c:spPr>
          <c:marker>
            <c:symbol val="none"/>
          </c:marker>
          <c:cat>
            <c:strRef>
              <c:f>Sheet1!$A$2:$A$5</c:f>
              <c:strCache>
                <c:ptCount val="4"/>
                <c:pt idx="0">
                  <c:v>1st Qtr</c:v>
                </c:pt>
                <c:pt idx="1">
                  <c:v>2nd Qtr</c:v>
                </c:pt>
                <c:pt idx="2">
                  <c:v>3rd Qtr</c:v>
                </c:pt>
                <c:pt idx="3">
                  <c:v>4th Qtr</c:v>
                </c:pt>
              </c:strCache>
            </c:strRef>
          </c:cat>
          <c:val>
            <c:numRef>
              <c:f>Sheet1!$E$2:$E$5</c:f>
              <c:numCache>
                <c:formatCode>General</c:formatCode>
                <c:ptCount val="4"/>
                <c:pt idx="0">
                  <c:v>3.0</c:v>
                </c:pt>
                <c:pt idx="1">
                  <c:v>5.0</c:v>
                </c:pt>
                <c:pt idx="2">
                  <c:v>6.0</c:v>
                </c:pt>
                <c:pt idx="3">
                  <c:v>3.0</c:v>
                </c:pt>
              </c:numCache>
            </c:numRef>
          </c:val>
          <c:smooth val="0"/>
        </c:ser>
        <c:ser>
          <c:idx val="4"/>
          <c:order val="4"/>
          <c:tx>
            <c:strRef>
              <c:f>Sheet1!$F$1</c:f>
              <c:strCache>
                <c:ptCount val="1"/>
                <c:pt idx="0">
                  <c:v>Team 5</c:v>
                </c:pt>
              </c:strCache>
            </c:strRef>
          </c:tx>
          <c:spPr>
            <a:ln w="28575" cap="rnd">
              <a:solidFill>
                <a:schemeClr val="accent5"/>
              </a:solidFill>
              <a:round/>
            </a:ln>
            <a:effectLst/>
          </c:spPr>
          <c:marker>
            <c:symbol val="none"/>
          </c:marker>
          <c:cat>
            <c:strRef>
              <c:f>Sheet1!$A$2:$A$5</c:f>
              <c:strCache>
                <c:ptCount val="4"/>
                <c:pt idx="0">
                  <c:v>1st Qtr</c:v>
                </c:pt>
                <c:pt idx="1">
                  <c:v>2nd Qtr</c:v>
                </c:pt>
                <c:pt idx="2">
                  <c:v>3rd Qtr</c:v>
                </c:pt>
                <c:pt idx="3">
                  <c:v>4th Qtr</c:v>
                </c:pt>
              </c:strCache>
            </c:strRef>
          </c:cat>
          <c:val>
            <c:numRef>
              <c:f>Sheet1!$F$2:$F$5</c:f>
              <c:numCache>
                <c:formatCode>General</c:formatCode>
                <c:ptCount val="4"/>
                <c:pt idx="0">
                  <c:v>5.0</c:v>
                </c:pt>
                <c:pt idx="1">
                  <c:v>4.0</c:v>
                </c:pt>
                <c:pt idx="2">
                  <c:v>2.0</c:v>
                </c:pt>
                <c:pt idx="3">
                  <c:v>5.0</c:v>
                </c:pt>
              </c:numCache>
            </c:numRef>
          </c:val>
          <c:smooth val="0"/>
        </c:ser>
        <c:dLbls>
          <c:showLegendKey val="0"/>
          <c:showVal val="0"/>
          <c:showCatName val="0"/>
          <c:showSerName val="0"/>
          <c:showPercent val="0"/>
          <c:showBubbleSize val="0"/>
        </c:dLbls>
        <c:smooth val="0"/>
        <c:axId val="1341918176"/>
        <c:axId val="1345368480"/>
      </c:lineChart>
      <c:catAx>
        <c:axId val="1341918176"/>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5368480"/>
        <c:crosses val="autoZero"/>
        <c:auto val="1"/>
        <c:lblAlgn val="ctr"/>
        <c:lblOffset val="100"/>
        <c:noMultiLvlLbl val="0"/>
      </c:catAx>
      <c:valAx>
        <c:axId val="1345368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crossAx val="13419181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Calibri" charset="0"/>
              <a:ea typeface="Calibri" charset="0"/>
              <a:cs typeface="Calibri" charset="0"/>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dPt>
            <c:idx val="9"/>
            <c:bubble3D val="0"/>
            <c:spPr>
              <a:solidFill>
                <a:schemeClr val="accent4">
                  <a:lumMod val="60000"/>
                </a:schemeClr>
              </a:solidFill>
              <a:ln w="19050">
                <a:solidFill>
                  <a:schemeClr val="lt1"/>
                </a:solidFill>
              </a:ln>
              <a:effectLst/>
            </c:spPr>
          </c:dPt>
          <c:cat>
            <c:strRef>
              <c:f>Sheet1!$A$2:$A$11</c:f>
              <c:strCache>
                <c:ptCount val="6"/>
                <c:pt idx="0">
                  <c:v>1st Qtr</c:v>
                </c:pt>
                <c:pt idx="1">
                  <c:v>2nd Qtr</c:v>
                </c:pt>
                <c:pt idx="2">
                  <c:v>3rd Qtr</c:v>
                </c:pt>
                <c:pt idx="3">
                  <c:v>4th Qtr</c:v>
                </c:pt>
                <c:pt idx="4">
                  <c:v>5th Qtr</c:v>
                </c:pt>
                <c:pt idx="5">
                  <c:v>6th Qtr</c:v>
                </c:pt>
              </c:strCache>
            </c:strRef>
          </c:cat>
          <c:val>
            <c:numRef>
              <c:f>Sheet1!$B$2:$B$11</c:f>
              <c:numCache>
                <c:formatCode>General</c:formatCode>
                <c:ptCount val="10"/>
                <c:pt idx="0">
                  <c:v>8.2</c:v>
                </c:pt>
                <c:pt idx="1">
                  <c:v>3.2</c:v>
                </c:pt>
                <c:pt idx="2">
                  <c:v>1.4</c:v>
                </c:pt>
                <c:pt idx="3">
                  <c:v>1.2</c:v>
                </c:pt>
                <c:pt idx="4">
                  <c:v>2.6</c:v>
                </c:pt>
                <c:pt idx="5">
                  <c:v>5.3</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charset="0"/>
              <a:ea typeface="Calibri" charset="0"/>
              <a:cs typeface="Calibri" charset="0"/>
            </a:defRPr>
          </a:pPr>
          <a:endParaRPr lang="en-US"/>
        </a:p>
      </c:txPr>
    </c:legend>
    <c:plotVisOnly val="1"/>
    <c:dispBlanksAs val="gap"/>
    <c:showDLblsOverMax val="0"/>
  </c:chart>
  <c:spPr>
    <a:noFill/>
    <a:ln>
      <a:noFill/>
    </a:ln>
    <a:effectLst/>
  </c:spPr>
  <c:txPr>
    <a:bodyPr/>
    <a:lstStyle/>
    <a:p>
      <a:pPr>
        <a:defRPr>
          <a:latin typeface="Calibri" charset="0"/>
          <a:ea typeface="Calibri" charset="0"/>
          <a:cs typeface="Calibri"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7-12-11T10:55:36.860" idx="7">
    <p:pos x="6644" y="2121"/>
    <p:text>Where did this image come from?</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7-12-11T10:55:56.103" idx="8">
    <p:pos x="7222" y="2165"/>
    <p:text>Where did this image come from?</p:text>
    <p:extLst mod="1">
      <p:ext uri="{C676402C-5697-4E1C-873F-D02D1690AC5C}">
        <p15:threadingInfo xmlns:p15="http://schemas.microsoft.com/office/powerpoint/2012/main" timeZoneBias="360"/>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51AA14-7B25-734E-90A8-0687B01EC504}" type="doc">
      <dgm:prSet loTypeId="urn:microsoft.com/office/officeart/2005/8/layout/venn1" loCatId="" qsTypeId="urn:microsoft.com/office/officeart/2005/8/quickstyle/simple1" qsCatId="simple" csTypeId="urn:microsoft.com/office/officeart/2005/8/colors/colorful2" csCatId="colorful"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Text here (Calibri</a:t>
          </a:r>
          <a:r>
            <a:rPr lang="en-US" sz="1600" baseline="0" dirty="0" smtClean="0">
              <a:latin typeface="Calibri" charset="0"/>
              <a:ea typeface="Calibri" charset="0"/>
              <a:cs typeface="Calibri" charset="0"/>
            </a:rPr>
            <a:t> </a:t>
          </a:r>
          <a:r>
            <a:rPr lang="en-US" sz="1600" dirty="0" smtClean="0">
              <a:latin typeface="Calibri" charset="0"/>
              <a:ea typeface="Calibri" charset="0"/>
              <a:cs typeface="Calibri" charset="0"/>
            </a:rPr>
            <a:t>regular</a:t>
          </a:r>
          <a:r>
            <a:rPr lang="en-US" sz="1600" baseline="0" dirty="0" smtClean="0">
              <a:latin typeface="Calibri" charset="0"/>
              <a:ea typeface="Calibri" charset="0"/>
              <a:cs typeface="Calibri" charset="0"/>
            </a:rPr>
            <a:t> 16pt) </a:t>
          </a:r>
        </a:p>
        <a:p>
          <a:r>
            <a:rPr lang="en-US" sz="1600" baseline="0" dirty="0" smtClean="0">
              <a:latin typeface="Calibri" charset="0"/>
              <a:ea typeface="Calibri" charset="0"/>
              <a:cs typeface="Calibri" charset="0"/>
            </a:rPr>
            <a:t>click existing chart and select small carrot menu for editing options</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To</a:t>
          </a:r>
          <a:r>
            <a:rPr lang="en-US" sz="1600" baseline="0" dirty="0" smtClean="0">
              <a:latin typeface="Calibri" charset="0"/>
              <a:ea typeface="Calibri" charset="0"/>
              <a:cs typeface="Calibri" charset="0"/>
            </a:rPr>
            <a:t> change colors click on </a:t>
          </a:r>
          <a:r>
            <a:rPr lang="en-US" sz="1600" b="1" i="0" baseline="0" dirty="0" smtClean="0">
              <a:latin typeface="Calibri" charset="0"/>
              <a:ea typeface="Calibri" charset="0"/>
              <a:cs typeface="Calibri" charset="0"/>
            </a:rPr>
            <a:t>SmartArt Design</a:t>
          </a:r>
          <a:r>
            <a:rPr lang="en-US" sz="1600" baseline="0" dirty="0" smtClean="0">
              <a:latin typeface="Calibri" charset="0"/>
              <a:ea typeface="Calibri" charset="0"/>
              <a:cs typeface="Calibri" charset="0"/>
            </a:rPr>
            <a:t> then pick from </a:t>
          </a:r>
          <a:r>
            <a:rPr lang="en-US" sz="1600" b="1" baseline="0" dirty="0" smtClean="0">
              <a:latin typeface="Calibri" charset="0"/>
              <a:ea typeface="Calibri" charset="0"/>
              <a:cs typeface="Calibri" charset="0"/>
            </a:rPr>
            <a:t>Change Colors</a:t>
          </a:r>
          <a:r>
            <a:rPr lang="en-US" sz="1600" baseline="0" dirty="0" smtClean="0">
              <a:latin typeface="Calibri" charset="0"/>
              <a:ea typeface="Calibri" charset="0"/>
              <a:cs typeface="Calibri" charset="0"/>
            </a:rPr>
            <a:t> drop down menu</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dirty="0" smtClean="0">
              <a:latin typeface="Calibri" charset="0"/>
              <a:ea typeface="Calibri" charset="0"/>
              <a:cs typeface="Calibri" charset="0"/>
            </a:rPr>
            <a:t>Change chart type by clicking on </a:t>
          </a:r>
          <a:r>
            <a:rPr lang="en-US" sz="1600" b="1" dirty="0" smtClean="0">
              <a:latin typeface="Calibri" charset="0"/>
              <a:ea typeface="Calibri" charset="0"/>
              <a:cs typeface="Calibri" charset="0"/>
            </a:rPr>
            <a:t>Smart Art Design</a:t>
          </a:r>
          <a:r>
            <a:rPr lang="en-US" sz="1600" b="1" baseline="0" dirty="0" smtClean="0">
              <a:latin typeface="Calibri" charset="0"/>
              <a:ea typeface="Calibri" charset="0"/>
              <a:cs typeface="Calibri" charset="0"/>
            </a:rPr>
            <a:t> </a:t>
          </a:r>
          <a:r>
            <a:rPr lang="en-US" sz="1600" baseline="0" dirty="0" smtClean="0">
              <a:latin typeface="Calibri" charset="0"/>
              <a:ea typeface="Calibri" charset="0"/>
              <a:cs typeface="Calibri" charset="0"/>
            </a:rPr>
            <a:t>and selecting from drop down menu</a:t>
          </a:r>
          <a:r>
            <a:rPr lang="en-US" sz="1600" dirty="0" smtClean="0">
              <a:latin typeface="Calibri" charset="0"/>
              <a:ea typeface="Calibri" charset="0"/>
              <a:cs typeface="Calibri" charset="0"/>
            </a:rPr>
            <a:t> </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18310B90-75BF-BD42-B5C1-C25C066B0AE6}" type="pres">
      <dgm:prSet presAssocID="{3351AA14-7B25-734E-90A8-0687B01EC504}" presName="compositeShape" presStyleCnt="0">
        <dgm:presLayoutVars>
          <dgm:chMax val="7"/>
          <dgm:dir/>
          <dgm:resizeHandles val="exact"/>
        </dgm:presLayoutVars>
      </dgm:prSet>
      <dgm:spPr/>
      <dgm:t>
        <a:bodyPr/>
        <a:lstStyle/>
        <a:p>
          <a:endParaRPr lang="en-US"/>
        </a:p>
      </dgm:t>
    </dgm:pt>
    <dgm:pt modelId="{033E80BD-FFC6-7145-97D1-2A9E28FB88CB}" type="pres">
      <dgm:prSet presAssocID="{649A4860-DFE2-0A4C-AAF4-5212D090F336}" presName="circ1" presStyleLbl="vennNode1" presStyleIdx="0" presStyleCnt="3"/>
      <dgm:spPr/>
      <dgm:t>
        <a:bodyPr/>
        <a:lstStyle/>
        <a:p>
          <a:endParaRPr lang="en-US"/>
        </a:p>
      </dgm:t>
    </dgm:pt>
    <dgm:pt modelId="{F7471901-06C5-FD44-85D1-B8853F2800BC}" type="pres">
      <dgm:prSet presAssocID="{649A4860-DFE2-0A4C-AAF4-5212D090F336}" presName="circ1Tx" presStyleLbl="revTx" presStyleIdx="0" presStyleCnt="0">
        <dgm:presLayoutVars>
          <dgm:chMax val="0"/>
          <dgm:chPref val="0"/>
          <dgm:bulletEnabled val="1"/>
        </dgm:presLayoutVars>
      </dgm:prSet>
      <dgm:spPr/>
      <dgm:t>
        <a:bodyPr/>
        <a:lstStyle/>
        <a:p>
          <a:endParaRPr lang="en-US"/>
        </a:p>
      </dgm:t>
    </dgm:pt>
    <dgm:pt modelId="{01A205DE-BF6C-2941-A7CB-E07FE70DE0C5}" type="pres">
      <dgm:prSet presAssocID="{F683FB53-05C5-874D-BA5C-C8DEF69BF8D1}" presName="circ2" presStyleLbl="vennNode1" presStyleIdx="1" presStyleCnt="3"/>
      <dgm:spPr/>
      <dgm:t>
        <a:bodyPr/>
        <a:lstStyle/>
        <a:p>
          <a:endParaRPr lang="en-US"/>
        </a:p>
      </dgm:t>
    </dgm:pt>
    <dgm:pt modelId="{8ED93E24-D62E-7147-AF66-D3F124C28877}" type="pres">
      <dgm:prSet presAssocID="{F683FB53-05C5-874D-BA5C-C8DEF69BF8D1}" presName="circ2Tx" presStyleLbl="revTx" presStyleIdx="0" presStyleCnt="0">
        <dgm:presLayoutVars>
          <dgm:chMax val="0"/>
          <dgm:chPref val="0"/>
          <dgm:bulletEnabled val="1"/>
        </dgm:presLayoutVars>
      </dgm:prSet>
      <dgm:spPr/>
      <dgm:t>
        <a:bodyPr/>
        <a:lstStyle/>
        <a:p>
          <a:endParaRPr lang="en-US"/>
        </a:p>
      </dgm:t>
    </dgm:pt>
    <dgm:pt modelId="{30E97433-7ADA-2B40-9DA3-786A5D19BF22}" type="pres">
      <dgm:prSet presAssocID="{39E3B6EA-938A-BB46-92DE-9346F5CE08CB}" presName="circ3" presStyleLbl="vennNode1" presStyleIdx="2" presStyleCnt="3"/>
      <dgm:spPr/>
      <dgm:t>
        <a:bodyPr/>
        <a:lstStyle/>
        <a:p>
          <a:endParaRPr lang="en-US"/>
        </a:p>
      </dgm:t>
    </dgm:pt>
    <dgm:pt modelId="{8E688D18-D8FF-0146-8600-AB9150E78E3E}" type="pres">
      <dgm:prSet presAssocID="{39E3B6EA-938A-BB46-92DE-9346F5CE08CB}" presName="circ3Tx" presStyleLbl="revTx" presStyleIdx="0" presStyleCnt="0">
        <dgm:presLayoutVars>
          <dgm:chMax val="0"/>
          <dgm:chPref val="0"/>
          <dgm:bulletEnabled val="1"/>
        </dgm:presLayoutVars>
      </dgm:prSet>
      <dgm:spPr/>
      <dgm:t>
        <a:bodyPr/>
        <a:lstStyle/>
        <a:p>
          <a:endParaRPr lang="en-US"/>
        </a:p>
      </dgm:t>
    </dgm:pt>
  </dgm:ptLst>
  <dgm:cxnLst>
    <dgm:cxn modelId="{7C9AB317-9D73-0140-8620-2BCF5AE7BF19}" type="presOf" srcId="{F683FB53-05C5-874D-BA5C-C8DEF69BF8D1}" destId="{8ED93E24-D62E-7147-AF66-D3F124C28877}" srcOrd="1" destOrd="0" presId="urn:microsoft.com/office/officeart/2005/8/layout/venn1"/>
    <dgm:cxn modelId="{EB44F7EB-FEF0-1B41-8D6B-C854CC722130}" type="presOf" srcId="{3351AA14-7B25-734E-90A8-0687B01EC504}" destId="{18310B90-75BF-BD42-B5C1-C25C066B0AE6}" srcOrd="0" destOrd="0" presId="urn:microsoft.com/office/officeart/2005/8/layout/venn1"/>
    <dgm:cxn modelId="{254C2D60-A1BD-ED4A-800A-2BFF65D058F9}" type="presOf" srcId="{649A4860-DFE2-0A4C-AAF4-5212D090F336}" destId="{033E80BD-FFC6-7145-97D1-2A9E28FB88CB}" srcOrd="0" destOrd="0" presId="urn:microsoft.com/office/officeart/2005/8/layout/venn1"/>
    <dgm:cxn modelId="{DCFA97F4-3432-504F-9626-60163970C73B}" type="presOf" srcId="{F683FB53-05C5-874D-BA5C-C8DEF69BF8D1}" destId="{01A205DE-BF6C-2941-A7CB-E07FE70DE0C5}" srcOrd="0" destOrd="0" presId="urn:microsoft.com/office/officeart/2005/8/layout/venn1"/>
    <dgm:cxn modelId="{97E059FD-F5F9-E942-9A99-A7B32AEB8D20}" type="presOf" srcId="{649A4860-DFE2-0A4C-AAF4-5212D090F336}" destId="{F7471901-06C5-FD44-85D1-B8853F2800BC}" srcOrd="1" destOrd="0" presId="urn:microsoft.com/office/officeart/2005/8/layout/venn1"/>
    <dgm:cxn modelId="{FFA19071-1454-984B-938A-2BF6769368BE}" srcId="{3351AA14-7B25-734E-90A8-0687B01EC504}" destId="{F683FB53-05C5-874D-BA5C-C8DEF69BF8D1}" srcOrd="1" destOrd="0" parTransId="{E99C44F1-4D2B-4344-9F49-CA5F89EAA110}" sibTransId="{793B4259-42BC-B743-A4A8-C577492285B7}"/>
    <dgm:cxn modelId="{708562C3-64C2-6A4E-86A5-00575CF90BB4}" srcId="{3351AA14-7B25-734E-90A8-0687B01EC504}" destId="{649A4860-DFE2-0A4C-AAF4-5212D090F336}" srcOrd="0" destOrd="0" parTransId="{C28C55E1-7C59-A046-A725-646FCDA66EB9}" sibTransId="{CFE49BD4-7BDF-CE46-BCE8-19B1C1FD93BC}"/>
    <dgm:cxn modelId="{E4520D02-F60D-A846-BAE6-4BCC7E422E65}" srcId="{3351AA14-7B25-734E-90A8-0687B01EC504}" destId="{39E3B6EA-938A-BB46-92DE-9346F5CE08CB}" srcOrd="2" destOrd="0" parTransId="{DFEE087C-98DA-C24D-93BF-C6B80B727E39}" sibTransId="{03AC1FC8-BFED-A741-A8EE-0CB63DDC0485}"/>
    <dgm:cxn modelId="{F720DE79-341C-3C4A-AA7F-404AEAA3283D}" type="presOf" srcId="{39E3B6EA-938A-BB46-92DE-9346F5CE08CB}" destId="{8E688D18-D8FF-0146-8600-AB9150E78E3E}" srcOrd="1" destOrd="0" presId="urn:microsoft.com/office/officeart/2005/8/layout/venn1"/>
    <dgm:cxn modelId="{08F77E79-0C33-FC45-9B66-FBBC7232C3AC}" type="presOf" srcId="{39E3B6EA-938A-BB46-92DE-9346F5CE08CB}" destId="{30E97433-7ADA-2B40-9DA3-786A5D19BF22}" srcOrd="0" destOrd="0" presId="urn:microsoft.com/office/officeart/2005/8/layout/venn1"/>
    <dgm:cxn modelId="{458C42D8-DEBA-7044-8B66-573BA4C22DF9}" type="presParOf" srcId="{18310B90-75BF-BD42-B5C1-C25C066B0AE6}" destId="{033E80BD-FFC6-7145-97D1-2A9E28FB88CB}" srcOrd="0" destOrd="0" presId="urn:microsoft.com/office/officeart/2005/8/layout/venn1"/>
    <dgm:cxn modelId="{1F01926D-29CB-F745-93FC-230F4E2CF224}" type="presParOf" srcId="{18310B90-75BF-BD42-B5C1-C25C066B0AE6}" destId="{F7471901-06C5-FD44-85D1-B8853F2800BC}" srcOrd="1" destOrd="0" presId="urn:microsoft.com/office/officeart/2005/8/layout/venn1"/>
    <dgm:cxn modelId="{5C5BEE3D-7EE4-9544-9669-008E521104FB}" type="presParOf" srcId="{18310B90-75BF-BD42-B5C1-C25C066B0AE6}" destId="{01A205DE-BF6C-2941-A7CB-E07FE70DE0C5}" srcOrd="2" destOrd="0" presId="urn:microsoft.com/office/officeart/2005/8/layout/venn1"/>
    <dgm:cxn modelId="{7EF6A3F8-691A-3349-8677-9F5F3C1AC316}" type="presParOf" srcId="{18310B90-75BF-BD42-B5C1-C25C066B0AE6}" destId="{8ED93E24-D62E-7147-AF66-D3F124C28877}" srcOrd="3" destOrd="0" presId="urn:microsoft.com/office/officeart/2005/8/layout/venn1"/>
    <dgm:cxn modelId="{DFA7B7EB-264A-7A4A-AB08-2B80D8B951F5}" type="presParOf" srcId="{18310B90-75BF-BD42-B5C1-C25C066B0AE6}" destId="{30E97433-7ADA-2B40-9DA3-786A5D19BF22}" srcOrd="4" destOrd="0" presId="urn:microsoft.com/office/officeart/2005/8/layout/venn1"/>
    <dgm:cxn modelId="{EBFABEF0-CDBD-E74D-8CB9-A959664242E7}" type="presParOf" srcId="{18310B90-75BF-BD42-B5C1-C25C066B0AE6}" destId="{8E688D18-D8FF-0146-8600-AB9150E78E3E}"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51AA14-7B25-734E-90A8-0687B01EC504}" type="doc">
      <dgm:prSet loTypeId="urn:microsoft.com/office/officeart/2005/8/layout/cycle3" loCatId="" qsTypeId="urn:microsoft.com/office/officeart/2005/8/quickstyle/simple1" qsCatId="simple" csTypeId="urn:microsoft.com/office/officeart/2005/8/colors/colorful2" csCatId="colorful"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Text here (Calibri</a:t>
          </a:r>
          <a:r>
            <a:rPr lang="en-US" sz="1600" baseline="0" dirty="0" smtClean="0">
              <a:latin typeface="Calibri" charset="0"/>
              <a:ea typeface="Calibri" charset="0"/>
              <a:cs typeface="Calibri" charset="0"/>
            </a:rPr>
            <a:t> </a:t>
          </a:r>
          <a:r>
            <a:rPr lang="en-US" sz="1600" dirty="0" smtClean="0">
              <a:latin typeface="Calibri" charset="0"/>
              <a:ea typeface="Calibri" charset="0"/>
              <a:cs typeface="Calibri" charset="0"/>
            </a:rPr>
            <a:t>regular</a:t>
          </a:r>
          <a:r>
            <a:rPr lang="en-US" sz="1600" baseline="0" dirty="0" smtClean="0">
              <a:latin typeface="Calibri" charset="0"/>
              <a:ea typeface="Calibri" charset="0"/>
              <a:cs typeface="Calibri" charset="0"/>
            </a:rPr>
            <a:t> 16pt)</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Text</a:t>
          </a:r>
          <a:r>
            <a:rPr lang="en-US" sz="1600" baseline="0" dirty="0" smtClean="0">
              <a:latin typeface="Calibri" charset="0"/>
              <a:ea typeface="Calibri" charset="0"/>
              <a:cs typeface="Calibri" charset="0"/>
            </a:rPr>
            <a:t> here</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D15441CD-2498-DA4F-9A73-BA3F9C93D062}">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A0E59CCC-2642-9B46-828B-F36195FEB90E}" type="parTrans" cxnId="{7FDFC853-E7A7-1E45-AE5A-30495C41B69D}">
      <dgm:prSet/>
      <dgm:spPr/>
      <dgm:t>
        <a:bodyPr/>
        <a:lstStyle/>
        <a:p>
          <a:endParaRPr lang="en-US">
            <a:latin typeface="Calibri" charset="0"/>
            <a:ea typeface="Calibri" charset="0"/>
            <a:cs typeface="Calibri" charset="0"/>
          </a:endParaRPr>
        </a:p>
      </dgm:t>
    </dgm:pt>
    <dgm:pt modelId="{4B66DFB0-5A4F-E741-AE8C-9A45FAB38CB9}" type="sibTrans" cxnId="{7FDFC853-E7A7-1E45-AE5A-30495C41B69D}">
      <dgm:prSet/>
      <dgm:spPr/>
      <dgm:t>
        <a:bodyPr/>
        <a:lstStyle/>
        <a:p>
          <a:endParaRPr lang="en-US">
            <a:latin typeface="Calibri" charset="0"/>
            <a:ea typeface="Calibri" charset="0"/>
            <a:cs typeface="Calibri" charset="0"/>
          </a:endParaRPr>
        </a:p>
      </dgm:t>
    </dgm:pt>
    <dgm:pt modelId="{4541B2A8-1DBD-874D-AF09-BD5D6F052427}">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D1D897F5-38A1-3B46-9BD0-4B032907EA4C}" type="parTrans" cxnId="{8B52BFFE-CDE3-9E45-BF46-5BA63D7D1581}">
      <dgm:prSet/>
      <dgm:spPr/>
      <dgm:t>
        <a:bodyPr/>
        <a:lstStyle/>
        <a:p>
          <a:endParaRPr lang="en-US">
            <a:latin typeface="Calibri" charset="0"/>
            <a:ea typeface="Calibri" charset="0"/>
            <a:cs typeface="Calibri" charset="0"/>
          </a:endParaRPr>
        </a:p>
      </dgm:t>
    </dgm:pt>
    <dgm:pt modelId="{B9179B55-903A-F944-9207-40A017B211F2}" type="sibTrans" cxnId="{8B52BFFE-CDE3-9E45-BF46-5BA63D7D1581}">
      <dgm:prSet/>
      <dgm:spPr/>
      <dgm:t>
        <a:bodyPr/>
        <a:lstStyle/>
        <a:p>
          <a:endParaRPr lang="en-US">
            <a:latin typeface="Calibri" charset="0"/>
            <a:ea typeface="Calibri" charset="0"/>
            <a:cs typeface="Calibri" charset="0"/>
          </a:endParaRPr>
        </a:p>
      </dgm:t>
    </dgm:pt>
    <dgm:pt modelId="{8A9C4869-F0D9-F64F-A409-64A9C0D71003}">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79E40C71-7692-C546-A94A-FA9E88B72998}" type="parTrans" cxnId="{634AAE4A-1A3F-754F-8324-538D8E7DF377}">
      <dgm:prSet/>
      <dgm:spPr/>
      <dgm:t>
        <a:bodyPr/>
        <a:lstStyle/>
        <a:p>
          <a:endParaRPr lang="en-US">
            <a:latin typeface="Calibri" charset="0"/>
            <a:ea typeface="Calibri" charset="0"/>
            <a:cs typeface="Calibri" charset="0"/>
          </a:endParaRPr>
        </a:p>
      </dgm:t>
    </dgm:pt>
    <dgm:pt modelId="{62F402C5-EF42-EC40-9E1A-44333B1B4B14}" type="sibTrans" cxnId="{634AAE4A-1A3F-754F-8324-538D8E7DF377}">
      <dgm:prSet/>
      <dgm:spPr/>
      <dgm:t>
        <a:bodyPr/>
        <a:lstStyle/>
        <a:p>
          <a:endParaRPr lang="en-US">
            <a:latin typeface="Calibri" charset="0"/>
            <a:ea typeface="Calibri" charset="0"/>
            <a:cs typeface="Calibri" charset="0"/>
          </a:endParaRPr>
        </a:p>
      </dgm:t>
    </dgm:pt>
    <dgm:pt modelId="{D50CB83F-D1A7-B348-AF74-FD04809D2B42}">
      <dgm:prSet custT="1"/>
      <dgm:spPr/>
      <dgm:t>
        <a:bodyPr/>
        <a:lstStyle/>
        <a:p>
          <a:r>
            <a:rPr lang="en-US" sz="1600" smtClean="0">
              <a:latin typeface="Calibri" charset="0"/>
              <a:ea typeface="Calibri" charset="0"/>
              <a:cs typeface="Calibri" charset="0"/>
            </a:rPr>
            <a:t>Text here</a:t>
          </a:r>
          <a:endParaRPr lang="en-US" sz="1600" dirty="0">
            <a:latin typeface="Calibri" charset="0"/>
            <a:ea typeface="Calibri" charset="0"/>
            <a:cs typeface="Calibri" charset="0"/>
          </a:endParaRPr>
        </a:p>
      </dgm:t>
    </dgm:pt>
    <dgm:pt modelId="{9928659E-68A9-CB4C-BB47-82D02BF81034}" type="parTrans" cxnId="{64AD39B5-2847-3644-B70B-A3FF8A440331}">
      <dgm:prSet/>
      <dgm:spPr/>
      <dgm:t>
        <a:bodyPr/>
        <a:lstStyle/>
        <a:p>
          <a:endParaRPr lang="en-US">
            <a:latin typeface="Calibri" charset="0"/>
            <a:ea typeface="Calibri" charset="0"/>
            <a:cs typeface="Calibri" charset="0"/>
          </a:endParaRPr>
        </a:p>
      </dgm:t>
    </dgm:pt>
    <dgm:pt modelId="{75FBFDDD-7B1C-9341-A69E-892D732D44CF}" type="sibTrans" cxnId="{64AD39B5-2847-3644-B70B-A3FF8A440331}">
      <dgm:prSet/>
      <dgm:spPr/>
      <dgm:t>
        <a:bodyPr/>
        <a:lstStyle/>
        <a:p>
          <a:endParaRPr lang="en-US">
            <a:latin typeface="Calibri" charset="0"/>
            <a:ea typeface="Calibri" charset="0"/>
            <a:cs typeface="Calibri" charset="0"/>
          </a:endParaRPr>
        </a:p>
      </dgm:t>
    </dgm:pt>
    <dgm:pt modelId="{CC636D75-6AC4-4A4F-8174-C76C2CBE4283}" type="pres">
      <dgm:prSet presAssocID="{3351AA14-7B25-734E-90A8-0687B01EC504}" presName="Name0" presStyleCnt="0">
        <dgm:presLayoutVars>
          <dgm:dir/>
          <dgm:resizeHandles val="exact"/>
        </dgm:presLayoutVars>
      </dgm:prSet>
      <dgm:spPr/>
      <dgm:t>
        <a:bodyPr/>
        <a:lstStyle/>
        <a:p>
          <a:endParaRPr lang="en-US"/>
        </a:p>
      </dgm:t>
    </dgm:pt>
    <dgm:pt modelId="{F0D77F4F-D9A9-F248-9D2E-BC062C428675}" type="pres">
      <dgm:prSet presAssocID="{3351AA14-7B25-734E-90A8-0687B01EC504}" presName="cycle" presStyleCnt="0"/>
      <dgm:spPr/>
      <dgm:t>
        <a:bodyPr/>
        <a:lstStyle/>
        <a:p>
          <a:endParaRPr lang="en-US"/>
        </a:p>
      </dgm:t>
    </dgm:pt>
    <dgm:pt modelId="{7F2048C7-9827-E741-AA83-BF271DEAFCED}" type="pres">
      <dgm:prSet presAssocID="{649A4860-DFE2-0A4C-AAF4-5212D090F336}" presName="nodeFirstNode" presStyleLbl="node1" presStyleIdx="0" presStyleCnt="7">
        <dgm:presLayoutVars>
          <dgm:bulletEnabled val="1"/>
        </dgm:presLayoutVars>
      </dgm:prSet>
      <dgm:spPr/>
      <dgm:t>
        <a:bodyPr/>
        <a:lstStyle/>
        <a:p>
          <a:endParaRPr lang="en-US"/>
        </a:p>
      </dgm:t>
    </dgm:pt>
    <dgm:pt modelId="{0A775C45-F7CD-994D-8253-8C2C1650246A}" type="pres">
      <dgm:prSet presAssocID="{CFE49BD4-7BDF-CE46-BCE8-19B1C1FD93BC}" presName="sibTransFirstNode" presStyleLbl="bgShp" presStyleIdx="0" presStyleCnt="1"/>
      <dgm:spPr/>
      <dgm:t>
        <a:bodyPr/>
        <a:lstStyle/>
        <a:p>
          <a:endParaRPr lang="en-US"/>
        </a:p>
      </dgm:t>
    </dgm:pt>
    <dgm:pt modelId="{996D36F2-C97F-E344-BC3B-247D21EE7BBC}" type="pres">
      <dgm:prSet presAssocID="{F683FB53-05C5-874D-BA5C-C8DEF69BF8D1}" presName="nodeFollowingNodes" presStyleLbl="node1" presStyleIdx="1" presStyleCnt="7">
        <dgm:presLayoutVars>
          <dgm:bulletEnabled val="1"/>
        </dgm:presLayoutVars>
      </dgm:prSet>
      <dgm:spPr/>
      <dgm:t>
        <a:bodyPr/>
        <a:lstStyle/>
        <a:p>
          <a:endParaRPr lang="en-US"/>
        </a:p>
      </dgm:t>
    </dgm:pt>
    <dgm:pt modelId="{2F224190-55BC-C34C-BA4D-297609515AB2}" type="pres">
      <dgm:prSet presAssocID="{39E3B6EA-938A-BB46-92DE-9346F5CE08CB}" presName="nodeFollowingNodes" presStyleLbl="node1" presStyleIdx="2" presStyleCnt="7">
        <dgm:presLayoutVars>
          <dgm:bulletEnabled val="1"/>
        </dgm:presLayoutVars>
      </dgm:prSet>
      <dgm:spPr/>
      <dgm:t>
        <a:bodyPr/>
        <a:lstStyle/>
        <a:p>
          <a:endParaRPr lang="en-US"/>
        </a:p>
      </dgm:t>
    </dgm:pt>
    <dgm:pt modelId="{73ACE0D3-6301-9344-A0B0-A8D7F8A4CD54}" type="pres">
      <dgm:prSet presAssocID="{D15441CD-2498-DA4F-9A73-BA3F9C93D062}" presName="nodeFollowingNodes" presStyleLbl="node1" presStyleIdx="3" presStyleCnt="7">
        <dgm:presLayoutVars>
          <dgm:bulletEnabled val="1"/>
        </dgm:presLayoutVars>
      </dgm:prSet>
      <dgm:spPr/>
      <dgm:t>
        <a:bodyPr/>
        <a:lstStyle/>
        <a:p>
          <a:endParaRPr lang="en-US"/>
        </a:p>
      </dgm:t>
    </dgm:pt>
    <dgm:pt modelId="{719AB197-2218-A34F-AE49-C72CDFBAD059}" type="pres">
      <dgm:prSet presAssocID="{4541B2A8-1DBD-874D-AF09-BD5D6F052427}" presName="nodeFollowingNodes" presStyleLbl="node1" presStyleIdx="4" presStyleCnt="7">
        <dgm:presLayoutVars>
          <dgm:bulletEnabled val="1"/>
        </dgm:presLayoutVars>
      </dgm:prSet>
      <dgm:spPr/>
      <dgm:t>
        <a:bodyPr/>
        <a:lstStyle/>
        <a:p>
          <a:endParaRPr lang="en-US"/>
        </a:p>
      </dgm:t>
    </dgm:pt>
    <dgm:pt modelId="{3194505F-CB64-A84D-85A3-D6F696C5F0F1}" type="pres">
      <dgm:prSet presAssocID="{8A9C4869-F0D9-F64F-A409-64A9C0D71003}" presName="nodeFollowingNodes" presStyleLbl="node1" presStyleIdx="5" presStyleCnt="7">
        <dgm:presLayoutVars>
          <dgm:bulletEnabled val="1"/>
        </dgm:presLayoutVars>
      </dgm:prSet>
      <dgm:spPr/>
      <dgm:t>
        <a:bodyPr/>
        <a:lstStyle/>
        <a:p>
          <a:endParaRPr lang="en-US"/>
        </a:p>
      </dgm:t>
    </dgm:pt>
    <dgm:pt modelId="{A6CC9AC5-81C7-854E-8322-31C9A9FB6784}" type="pres">
      <dgm:prSet presAssocID="{D50CB83F-D1A7-B348-AF74-FD04809D2B42}" presName="nodeFollowingNodes" presStyleLbl="node1" presStyleIdx="6" presStyleCnt="7">
        <dgm:presLayoutVars>
          <dgm:bulletEnabled val="1"/>
        </dgm:presLayoutVars>
      </dgm:prSet>
      <dgm:spPr/>
      <dgm:t>
        <a:bodyPr/>
        <a:lstStyle/>
        <a:p>
          <a:endParaRPr lang="en-US"/>
        </a:p>
      </dgm:t>
    </dgm:pt>
  </dgm:ptLst>
  <dgm:cxnLst>
    <dgm:cxn modelId="{1044BDEA-3150-8D4F-AC55-D3E47A83E28A}" type="presOf" srcId="{4541B2A8-1DBD-874D-AF09-BD5D6F052427}" destId="{719AB197-2218-A34F-AE49-C72CDFBAD059}" srcOrd="0" destOrd="0" presId="urn:microsoft.com/office/officeart/2005/8/layout/cycle3"/>
    <dgm:cxn modelId="{64AD39B5-2847-3644-B70B-A3FF8A440331}" srcId="{3351AA14-7B25-734E-90A8-0687B01EC504}" destId="{D50CB83F-D1A7-B348-AF74-FD04809D2B42}" srcOrd="6" destOrd="0" parTransId="{9928659E-68A9-CB4C-BB47-82D02BF81034}" sibTransId="{75FBFDDD-7B1C-9341-A69E-892D732D44CF}"/>
    <dgm:cxn modelId="{4A41CCE2-CFC5-C749-80C5-193CF646DEFC}" type="presOf" srcId="{39E3B6EA-938A-BB46-92DE-9346F5CE08CB}" destId="{2F224190-55BC-C34C-BA4D-297609515AB2}" srcOrd="0" destOrd="0" presId="urn:microsoft.com/office/officeart/2005/8/layout/cycle3"/>
    <dgm:cxn modelId="{634AAE4A-1A3F-754F-8324-538D8E7DF377}" srcId="{3351AA14-7B25-734E-90A8-0687B01EC504}" destId="{8A9C4869-F0D9-F64F-A409-64A9C0D71003}" srcOrd="5" destOrd="0" parTransId="{79E40C71-7692-C546-A94A-FA9E88B72998}" sibTransId="{62F402C5-EF42-EC40-9E1A-44333B1B4B14}"/>
    <dgm:cxn modelId="{D3D536DD-E543-E747-81DA-C0648D38AA47}" type="presOf" srcId="{D50CB83F-D1A7-B348-AF74-FD04809D2B42}" destId="{A6CC9AC5-81C7-854E-8322-31C9A9FB6784}" srcOrd="0" destOrd="0" presId="urn:microsoft.com/office/officeart/2005/8/layout/cycle3"/>
    <dgm:cxn modelId="{FCBF78A7-8D4F-994F-A2E6-9C4AA19F2FDD}" type="presOf" srcId="{649A4860-DFE2-0A4C-AAF4-5212D090F336}" destId="{7F2048C7-9827-E741-AA83-BF271DEAFCED}" srcOrd="0" destOrd="0" presId="urn:microsoft.com/office/officeart/2005/8/layout/cycle3"/>
    <dgm:cxn modelId="{6AC51146-0703-6248-8FAF-B3EBB9612AC8}" type="presOf" srcId="{CFE49BD4-7BDF-CE46-BCE8-19B1C1FD93BC}" destId="{0A775C45-F7CD-994D-8253-8C2C1650246A}" srcOrd="0" destOrd="0" presId="urn:microsoft.com/office/officeart/2005/8/layout/cycle3"/>
    <dgm:cxn modelId="{FFA19071-1454-984B-938A-2BF6769368BE}" srcId="{3351AA14-7B25-734E-90A8-0687B01EC504}" destId="{F683FB53-05C5-874D-BA5C-C8DEF69BF8D1}" srcOrd="1" destOrd="0" parTransId="{E99C44F1-4D2B-4344-9F49-CA5F89EAA110}" sibTransId="{793B4259-42BC-B743-A4A8-C577492285B7}"/>
    <dgm:cxn modelId="{708562C3-64C2-6A4E-86A5-00575CF90BB4}" srcId="{3351AA14-7B25-734E-90A8-0687B01EC504}" destId="{649A4860-DFE2-0A4C-AAF4-5212D090F336}" srcOrd="0" destOrd="0" parTransId="{C28C55E1-7C59-A046-A725-646FCDA66EB9}" sibTransId="{CFE49BD4-7BDF-CE46-BCE8-19B1C1FD93BC}"/>
    <dgm:cxn modelId="{E4520D02-F60D-A846-BAE6-4BCC7E422E65}" srcId="{3351AA14-7B25-734E-90A8-0687B01EC504}" destId="{39E3B6EA-938A-BB46-92DE-9346F5CE08CB}" srcOrd="2" destOrd="0" parTransId="{DFEE087C-98DA-C24D-93BF-C6B80B727E39}" sibTransId="{03AC1FC8-BFED-A741-A8EE-0CB63DDC0485}"/>
    <dgm:cxn modelId="{70671120-5B27-5041-978D-28C40F354FB6}" type="presOf" srcId="{8A9C4869-F0D9-F64F-A409-64A9C0D71003}" destId="{3194505F-CB64-A84D-85A3-D6F696C5F0F1}" srcOrd="0" destOrd="0" presId="urn:microsoft.com/office/officeart/2005/8/layout/cycle3"/>
    <dgm:cxn modelId="{7FDFC853-E7A7-1E45-AE5A-30495C41B69D}" srcId="{3351AA14-7B25-734E-90A8-0687B01EC504}" destId="{D15441CD-2498-DA4F-9A73-BA3F9C93D062}" srcOrd="3" destOrd="0" parTransId="{A0E59CCC-2642-9B46-828B-F36195FEB90E}" sibTransId="{4B66DFB0-5A4F-E741-AE8C-9A45FAB38CB9}"/>
    <dgm:cxn modelId="{8B52BFFE-CDE3-9E45-BF46-5BA63D7D1581}" srcId="{3351AA14-7B25-734E-90A8-0687B01EC504}" destId="{4541B2A8-1DBD-874D-AF09-BD5D6F052427}" srcOrd="4" destOrd="0" parTransId="{D1D897F5-38A1-3B46-9BD0-4B032907EA4C}" sibTransId="{B9179B55-903A-F944-9207-40A017B211F2}"/>
    <dgm:cxn modelId="{510785BD-49FA-2147-A0A1-746C75CF73FA}" type="presOf" srcId="{F683FB53-05C5-874D-BA5C-C8DEF69BF8D1}" destId="{996D36F2-C97F-E344-BC3B-247D21EE7BBC}" srcOrd="0" destOrd="0" presId="urn:microsoft.com/office/officeart/2005/8/layout/cycle3"/>
    <dgm:cxn modelId="{33011230-FFE1-DA4F-A96C-6386FAD7C62F}" type="presOf" srcId="{3351AA14-7B25-734E-90A8-0687B01EC504}" destId="{CC636D75-6AC4-4A4F-8174-C76C2CBE4283}" srcOrd="0" destOrd="0" presId="urn:microsoft.com/office/officeart/2005/8/layout/cycle3"/>
    <dgm:cxn modelId="{4D47DBD2-9B84-4445-B9CE-0A2E7DB7A6F9}" type="presOf" srcId="{D15441CD-2498-DA4F-9A73-BA3F9C93D062}" destId="{73ACE0D3-6301-9344-A0B0-A8D7F8A4CD54}" srcOrd="0" destOrd="0" presId="urn:microsoft.com/office/officeart/2005/8/layout/cycle3"/>
    <dgm:cxn modelId="{205B63F7-5571-A448-8EA3-EAEB43E37EF1}" type="presParOf" srcId="{CC636D75-6AC4-4A4F-8174-C76C2CBE4283}" destId="{F0D77F4F-D9A9-F248-9D2E-BC062C428675}" srcOrd="0" destOrd="0" presId="urn:microsoft.com/office/officeart/2005/8/layout/cycle3"/>
    <dgm:cxn modelId="{1129182A-1231-904B-86BD-1559C9B455CC}" type="presParOf" srcId="{F0D77F4F-D9A9-F248-9D2E-BC062C428675}" destId="{7F2048C7-9827-E741-AA83-BF271DEAFCED}" srcOrd="0" destOrd="0" presId="urn:microsoft.com/office/officeart/2005/8/layout/cycle3"/>
    <dgm:cxn modelId="{4282F171-9847-8445-9106-B650EE9CF3F6}" type="presParOf" srcId="{F0D77F4F-D9A9-F248-9D2E-BC062C428675}" destId="{0A775C45-F7CD-994D-8253-8C2C1650246A}" srcOrd="1" destOrd="0" presId="urn:microsoft.com/office/officeart/2005/8/layout/cycle3"/>
    <dgm:cxn modelId="{844DAC42-1282-E94B-B9D4-BEC3FC87E1F0}" type="presParOf" srcId="{F0D77F4F-D9A9-F248-9D2E-BC062C428675}" destId="{996D36F2-C97F-E344-BC3B-247D21EE7BBC}" srcOrd="2" destOrd="0" presId="urn:microsoft.com/office/officeart/2005/8/layout/cycle3"/>
    <dgm:cxn modelId="{60B903FA-1BB5-8D46-B983-35EEB59A9B07}" type="presParOf" srcId="{F0D77F4F-D9A9-F248-9D2E-BC062C428675}" destId="{2F224190-55BC-C34C-BA4D-297609515AB2}" srcOrd="3" destOrd="0" presId="urn:microsoft.com/office/officeart/2005/8/layout/cycle3"/>
    <dgm:cxn modelId="{38A2CBE6-0837-C44F-886B-4DD9AED6F905}" type="presParOf" srcId="{F0D77F4F-D9A9-F248-9D2E-BC062C428675}" destId="{73ACE0D3-6301-9344-A0B0-A8D7F8A4CD54}" srcOrd="4" destOrd="0" presId="urn:microsoft.com/office/officeart/2005/8/layout/cycle3"/>
    <dgm:cxn modelId="{AFC0D3A6-9A75-CF42-967C-C16D6CDB010D}" type="presParOf" srcId="{F0D77F4F-D9A9-F248-9D2E-BC062C428675}" destId="{719AB197-2218-A34F-AE49-C72CDFBAD059}" srcOrd="5" destOrd="0" presId="urn:microsoft.com/office/officeart/2005/8/layout/cycle3"/>
    <dgm:cxn modelId="{EBC7373A-C450-8145-8717-25B7E7784950}" type="presParOf" srcId="{F0D77F4F-D9A9-F248-9D2E-BC062C428675}" destId="{3194505F-CB64-A84D-85A3-D6F696C5F0F1}" srcOrd="6" destOrd="0" presId="urn:microsoft.com/office/officeart/2005/8/layout/cycle3"/>
    <dgm:cxn modelId="{35B7601E-F99C-6C40-8C44-C645B62B4713}" type="presParOf" srcId="{F0D77F4F-D9A9-F248-9D2E-BC062C428675}" destId="{A6CC9AC5-81C7-854E-8322-31C9A9FB6784}" srcOrd="7"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351AA14-7B25-734E-90A8-0687B01EC504}" type="doc">
      <dgm:prSet loTypeId="urn:microsoft.com/office/officeart/2009/layout/CirclePictureHierarchy" loCatId="" qsTypeId="urn:microsoft.com/office/officeart/2005/8/quickstyle/simple1" qsCatId="simple" csTypeId="urn:microsoft.com/office/officeart/2005/8/colors/accent4_1" csCatId="accent4" phldr="1"/>
      <dgm:spPr/>
      <dgm:t>
        <a:bodyPr/>
        <a:lstStyle/>
        <a:p>
          <a:endParaRPr lang="en-US"/>
        </a:p>
      </dgm:t>
    </dgm:pt>
    <dgm:pt modelId="{649A4860-DFE2-0A4C-AAF4-5212D090F336}">
      <dgm:prSet phldrT="[Text]" custT="1"/>
      <dgm:spPr/>
      <dgm:t>
        <a:bodyPr/>
        <a:lstStyle/>
        <a:p>
          <a:r>
            <a:rPr lang="en-US" sz="1600" dirty="0" smtClean="0">
              <a:latin typeface="Calibri" charset="0"/>
              <a:ea typeface="Calibri" charset="0"/>
              <a:cs typeface="Calibri" charset="0"/>
            </a:rPr>
            <a:t>Name here (Calibri</a:t>
          </a:r>
          <a:r>
            <a:rPr lang="en-US" sz="1600" baseline="0" dirty="0" smtClean="0">
              <a:latin typeface="Calibri" charset="0"/>
              <a:ea typeface="Calibri" charset="0"/>
              <a:cs typeface="Calibri" charset="0"/>
            </a:rPr>
            <a:t> regular 16pt)</a:t>
          </a:r>
          <a:endParaRPr lang="en-US" sz="1600" dirty="0">
            <a:latin typeface="Calibri" charset="0"/>
            <a:ea typeface="Calibri" charset="0"/>
            <a:cs typeface="Calibri" charset="0"/>
          </a:endParaRPr>
        </a:p>
      </dgm:t>
    </dgm:pt>
    <dgm:pt modelId="{C28C55E1-7C59-A046-A725-646FCDA66EB9}" type="parTrans" cxnId="{708562C3-64C2-6A4E-86A5-00575CF90BB4}">
      <dgm:prSet/>
      <dgm:spPr/>
      <dgm:t>
        <a:bodyPr/>
        <a:lstStyle/>
        <a:p>
          <a:endParaRPr lang="en-US" sz="1600">
            <a:latin typeface="Calibri" charset="0"/>
            <a:ea typeface="Calibri" charset="0"/>
            <a:cs typeface="Calibri" charset="0"/>
          </a:endParaRPr>
        </a:p>
      </dgm:t>
    </dgm:pt>
    <dgm:pt modelId="{CFE49BD4-7BDF-CE46-BCE8-19B1C1FD93BC}" type="sibTrans" cxnId="{708562C3-64C2-6A4E-86A5-00575CF90BB4}">
      <dgm:prSet/>
      <dgm:spPr/>
      <dgm:t>
        <a:bodyPr/>
        <a:lstStyle/>
        <a:p>
          <a:endParaRPr lang="en-US" sz="1600">
            <a:latin typeface="Calibri" charset="0"/>
            <a:ea typeface="Calibri" charset="0"/>
            <a:cs typeface="Calibri" charset="0"/>
          </a:endParaRPr>
        </a:p>
      </dgm:t>
    </dgm:pt>
    <dgm:pt modelId="{F683FB53-05C5-874D-BA5C-C8DEF69BF8D1}">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E99C44F1-4D2B-4344-9F49-CA5F89EAA110}" type="parTrans" cxnId="{FFA19071-1454-984B-938A-2BF6769368BE}">
      <dgm:prSet/>
      <dgm:spPr/>
      <dgm:t>
        <a:bodyPr/>
        <a:lstStyle/>
        <a:p>
          <a:endParaRPr lang="en-US" sz="1600">
            <a:latin typeface="Calibri" charset="0"/>
            <a:ea typeface="Calibri" charset="0"/>
            <a:cs typeface="Calibri" charset="0"/>
          </a:endParaRPr>
        </a:p>
      </dgm:t>
    </dgm:pt>
    <dgm:pt modelId="{793B4259-42BC-B743-A4A8-C577492285B7}" type="sibTrans" cxnId="{FFA19071-1454-984B-938A-2BF6769368BE}">
      <dgm:prSet/>
      <dgm:spPr/>
      <dgm:t>
        <a:bodyPr/>
        <a:lstStyle/>
        <a:p>
          <a:endParaRPr lang="en-US" sz="1600">
            <a:latin typeface="Calibri" charset="0"/>
            <a:ea typeface="Calibri" charset="0"/>
            <a:cs typeface="Calibri" charset="0"/>
          </a:endParaRPr>
        </a:p>
      </dgm:t>
    </dgm:pt>
    <dgm:pt modelId="{39E3B6EA-938A-BB46-92DE-9346F5CE08CB}">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DFEE087C-98DA-C24D-93BF-C6B80B727E39}" type="parTrans" cxnId="{E4520D02-F60D-A846-BAE6-4BCC7E422E65}">
      <dgm:prSet/>
      <dgm:spPr/>
      <dgm:t>
        <a:bodyPr/>
        <a:lstStyle/>
        <a:p>
          <a:endParaRPr lang="en-US">
            <a:latin typeface="Calibri" charset="0"/>
            <a:ea typeface="Calibri" charset="0"/>
            <a:cs typeface="Calibri" charset="0"/>
          </a:endParaRPr>
        </a:p>
      </dgm:t>
    </dgm:pt>
    <dgm:pt modelId="{03AC1FC8-BFED-A741-A8EE-0CB63DDC0485}" type="sibTrans" cxnId="{E4520D02-F60D-A846-BAE6-4BCC7E422E65}">
      <dgm:prSet/>
      <dgm:spPr/>
      <dgm:t>
        <a:bodyPr/>
        <a:lstStyle/>
        <a:p>
          <a:endParaRPr lang="en-US">
            <a:latin typeface="Calibri" charset="0"/>
            <a:ea typeface="Calibri" charset="0"/>
            <a:cs typeface="Calibri" charset="0"/>
          </a:endParaRPr>
        </a:p>
      </dgm:t>
    </dgm:pt>
    <dgm:pt modelId="{D15441CD-2498-DA4F-9A73-BA3F9C93D062}">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A0E59CCC-2642-9B46-828B-F36195FEB90E}" type="parTrans" cxnId="{7FDFC853-E7A7-1E45-AE5A-30495C41B69D}">
      <dgm:prSet/>
      <dgm:spPr/>
      <dgm:t>
        <a:bodyPr/>
        <a:lstStyle/>
        <a:p>
          <a:endParaRPr lang="en-US">
            <a:latin typeface="Calibri" charset="0"/>
            <a:ea typeface="Calibri" charset="0"/>
            <a:cs typeface="Calibri" charset="0"/>
          </a:endParaRPr>
        </a:p>
      </dgm:t>
    </dgm:pt>
    <dgm:pt modelId="{4B66DFB0-5A4F-E741-AE8C-9A45FAB38CB9}" type="sibTrans" cxnId="{7FDFC853-E7A7-1E45-AE5A-30495C41B69D}">
      <dgm:prSet/>
      <dgm:spPr/>
      <dgm:t>
        <a:bodyPr/>
        <a:lstStyle/>
        <a:p>
          <a:endParaRPr lang="en-US">
            <a:latin typeface="Calibri" charset="0"/>
            <a:ea typeface="Calibri" charset="0"/>
            <a:cs typeface="Calibri" charset="0"/>
          </a:endParaRPr>
        </a:p>
      </dgm:t>
    </dgm:pt>
    <dgm:pt modelId="{4541B2A8-1DBD-874D-AF09-BD5D6F052427}">
      <dgm:prSet custT="1"/>
      <dgm:spPr/>
      <dgm:t>
        <a:bodyPr/>
        <a:lstStyle/>
        <a:p>
          <a:r>
            <a:rPr lang="en-US" sz="160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D1D897F5-38A1-3B46-9BD0-4B032907EA4C}" type="parTrans" cxnId="{8B52BFFE-CDE3-9E45-BF46-5BA63D7D1581}">
      <dgm:prSet/>
      <dgm:spPr/>
      <dgm:t>
        <a:bodyPr/>
        <a:lstStyle/>
        <a:p>
          <a:endParaRPr lang="en-US">
            <a:latin typeface="Calibri" charset="0"/>
            <a:ea typeface="Calibri" charset="0"/>
            <a:cs typeface="Calibri" charset="0"/>
          </a:endParaRPr>
        </a:p>
      </dgm:t>
    </dgm:pt>
    <dgm:pt modelId="{B9179B55-903A-F944-9207-40A017B211F2}" type="sibTrans" cxnId="{8B52BFFE-CDE3-9E45-BF46-5BA63D7D1581}">
      <dgm:prSet/>
      <dgm:spPr/>
      <dgm:t>
        <a:bodyPr/>
        <a:lstStyle/>
        <a:p>
          <a:endParaRPr lang="en-US">
            <a:latin typeface="Calibri" charset="0"/>
            <a:ea typeface="Calibri" charset="0"/>
            <a:cs typeface="Calibri" charset="0"/>
          </a:endParaRPr>
        </a:p>
      </dgm:t>
    </dgm:pt>
    <dgm:pt modelId="{8A9C4869-F0D9-F64F-A409-64A9C0D71003}">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79E40C71-7692-C546-A94A-FA9E88B72998}" type="parTrans" cxnId="{634AAE4A-1A3F-754F-8324-538D8E7DF377}">
      <dgm:prSet/>
      <dgm:spPr/>
      <dgm:t>
        <a:bodyPr/>
        <a:lstStyle/>
        <a:p>
          <a:endParaRPr lang="en-US">
            <a:latin typeface="Calibri" charset="0"/>
            <a:ea typeface="Calibri" charset="0"/>
            <a:cs typeface="Calibri" charset="0"/>
          </a:endParaRPr>
        </a:p>
      </dgm:t>
    </dgm:pt>
    <dgm:pt modelId="{62F402C5-EF42-EC40-9E1A-44333B1B4B14}" type="sibTrans" cxnId="{634AAE4A-1A3F-754F-8324-538D8E7DF377}">
      <dgm:prSet/>
      <dgm:spPr/>
      <dgm:t>
        <a:bodyPr/>
        <a:lstStyle/>
        <a:p>
          <a:endParaRPr lang="en-US">
            <a:latin typeface="Calibri" charset="0"/>
            <a:ea typeface="Calibri" charset="0"/>
            <a:cs typeface="Calibri" charset="0"/>
          </a:endParaRPr>
        </a:p>
      </dgm:t>
    </dgm:pt>
    <dgm:pt modelId="{D50CB83F-D1A7-B348-AF74-FD04809D2B42}">
      <dgm:prSet custT="1"/>
      <dgm:spPr/>
      <dgm:t>
        <a:bodyPr/>
        <a:lstStyle/>
        <a:p>
          <a:r>
            <a:rPr lang="en-US" sz="1600" dirty="0" smtClean="0">
              <a:latin typeface="Calibri" charset="0"/>
              <a:ea typeface="Calibri" charset="0"/>
              <a:cs typeface="Calibri" charset="0"/>
            </a:rPr>
            <a:t>Name here</a:t>
          </a:r>
          <a:endParaRPr lang="en-US" sz="1600" dirty="0">
            <a:latin typeface="Calibri" charset="0"/>
            <a:ea typeface="Calibri" charset="0"/>
            <a:cs typeface="Calibri" charset="0"/>
          </a:endParaRPr>
        </a:p>
      </dgm:t>
    </dgm:pt>
    <dgm:pt modelId="{9928659E-68A9-CB4C-BB47-82D02BF81034}" type="parTrans" cxnId="{64AD39B5-2847-3644-B70B-A3FF8A440331}">
      <dgm:prSet/>
      <dgm:spPr/>
      <dgm:t>
        <a:bodyPr/>
        <a:lstStyle/>
        <a:p>
          <a:endParaRPr lang="en-US">
            <a:latin typeface="Calibri" charset="0"/>
            <a:ea typeface="Calibri" charset="0"/>
            <a:cs typeface="Calibri" charset="0"/>
          </a:endParaRPr>
        </a:p>
      </dgm:t>
    </dgm:pt>
    <dgm:pt modelId="{75FBFDDD-7B1C-9341-A69E-892D732D44CF}" type="sibTrans" cxnId="{64AD39B5-2847-3644-B70B-A3FF8A440331}">
      <dgm:prSet/>
      <dgm:spPr/>
      <dgm:t>
        <a:bodyPr/>
        <a:lstStyle/>
        <a:p>
          <a:endParaRPr lang="en-US">
            <a:latin typeface="Calibri" charset="0"/>
            <a:ea typeface="Calibri" charset="0"/>
            <a:cs typeface="Calibri" charset="0"/>
          </a:endParaRPr>
        </a:p>
      </dgm:t>
    </dgm:pt>
    <dgm:pt modelId="{426A1D83-383E-7046-8575-A435CB195D7B}" type="pres">
      <dgm:prSet presAssocID="{3351AA14-7B25-734E-90A8-0687B01EC504}" presName="hierChild1" presStyleCnt="0">
        <dgm:presLayoutVars>
          <dgm:chPref val="1"/>
          <dgm:dir/>
          <dgm:animOne val="branch"/>
          <dgm:animLvl val="lvl"/>
          <dgm:resizeHandles/>
        </dgm:presLayoutVars>
      </dgm:prSet>
      <dgm:spPr/>
      <dgm:t>
        <a:bodyPr/>
        <a:lstStyle/>
        <a:p>
          <a:endParaRPr lang="en-US"/>
        </a:p>
      </dgm:t>
    </dgm:pt>
    <dgm:pt modelId="{FEF570AE-29A1-E449-AC86-24A9AF4A1841}" type="pres">
      <dgm:prSet presAssocID="{649A4860-DFE2-0A4C-AAF4-5212D090F336}" presName="hierRoot1" presStyleCnt="0"/>
      <dgm:spPr/>
      <dgm:t>
        <a:bodyPr/>
        <a:lstStyle/>
        <a:p>
          <a:endParaRPr lang="en-US"/>
        </a:p>
      </dgm:t>
    </dgm:pt>
    <dgm:pt modelId="{81EC93EA-FD7D-7447-B225-C9FAF17A77C0}" type="pres">
      <dgm:prSet presAssocID="{649A4860-DFE2-0A4C-AAF4-5212D090F336}" presName="composite" presStyleCnt="0"/>
      <dgm:spPr/>
      <dgm:t>
        <a:bodyPr/>
        <a:lstStyle/>
        <a:p>
          <a:endParaRPr lang="en-US"/>
        </a:p>
      </dgm:t>
    </dgm:pt>
    <dgm:pt modelId="{3B7318A0-CBA5-7A4F-B8C0-1C42096A85DA}" type="pres">
      <dgm:prSet presAssocID="{649A4860-DFE2-0A4C-AAF4-5212D090F336}" presName="image" presStyleLbl="node0" presStyleIdx="0" presStyleCnt="1"/>
      <dgm:spPr/>
      <dgm:t>
        <a:bodyPr/>
        <a:lstStyle/>
        <a:p>
          <a:endParaRPr lang="en-US"/>
        </a:p>
      </dgm:t>
    </dgm:pt>
    <dgm:pt modelId="{6C733AF8-DF8B-E34C-B492-2D70823E6DBC}" type="pres">
      <dgm:prSet presAssocID="{649A4860-DFE2-0A4C-AAF4-5212D090F336}" presName="text" presStyleLbl="revTx" presStyleIdx="0" presStyleCnt="7">
        <dgm:presLayoutVars>
          <dgm:chPref val="3"/>
        </dgm:presLayoutVars>
      </dgm:prSet>
      <dgm:spPr/>
      <dgm:t>
        <a:bodyPr/>
        <a:lstStyle/>
        <a:p>
          <a:endParaRPr lang="en-US"/>
        </a:p>
      </dgm:t>
    </dgm:pt>
    <dgm:pt modelId="{2301F833-8251-C041-B798-C5A3FF3DA270}" type="pres">
      <dgm:prSet presAssocID="{649A4860-DFE2-0A4C-AAF4-5212D090F336}" presName="hierChild2" presStyleCnt="0"/>
      <dgm:spPr/>
      <dgm:t>
        <a:bodyPr/>
        <a:lstStyle/>
        <a:p>
          <a:endParaRPr lang="en-US"/>
        </a:p>
      </dgm:t>
    </dgm:pt>
    <dgm:pt modelId="{CF20A420-F7EE-0743-A6DB-6CB38E35D854}" type="pres">
      <dgm:prSet presAssocID="{E99C44F1-4D2B-4344-9F49-CA5F89EAA110}" presName="Name10" presStyleLbl="parChTrans1D2" presStyleIdx="0" presStyleCnt="3"/>
      <dgm:spPr/>
      <dgm:t>
        <a:bodyPr/>
        <a:lstStyle/>
        <a:p>
          <a:endParaRPr lang="en-US"/>
        </a:p>
      </dgm:t>
    </dgm:pt>
    <dgm:pt modelId="{FCBE021D-A203-0D47-AF57-A6F5EAA0F253}" type="pres">
      <dgm:prSet presAssocID="{F683FB53-05C5-874D-BA5C-C8DEF69BF8D1}" presName="hierRoot2" presStyleCnt="0"/>
      <dgm:spPr/>
      <dgm:t>
        <a:bodyPr/>
        <a:lstStyle/>
        <a:p>
          <a:endParaRPr lang="en-US"/>
        </a:p>
      </dgm:t>
    </dgm:pt>
    <dgm:pt modelId="{6047D3E2-A863-2D41-88A7-14C1A5B4CA40}" type="pres">
      <dgm:prSet presAssocID="{F683FB53-05C5-874D-BA5C-C8DEF69BF8D1}" presName="composite2" presStyleCnt="0"/>
      <dgm:spPr/>
      <dgm:t>
        <a:bodyPr/>
        <a:lstStyle/>
        <a:p>
          <a:endParaRPr lang="en-US"/>
        </a:p>
      </dgm:t>
    </dgm:pt>
    <dgm:pt modelId="{9C09C25B-10D4-9C4F-8E8D-FE590133AF1D}" type="pres">
      <dgm:prSet presAssocID="{F683FB53-05C5-874D-BA5C-C8DEF69BF8D1}" presName="image2" presStyleLbl="node2" presStyleIdx="0" presStyleCnt="3"/>
      <dgm:spPr/>
      <dgm:t>
        <a:bodyPr/>
        <a:lstStyle/>
        <a:p>
          <a:endParaRPr lang="en-US"/>
        </a:p>
      </dgm:t>
    </dgm:pt>
    <dgm:pt modelId="{397E3EFB-D3AE-7C45-A9E6-222E330BF77D}" type="pres">
      <dgm:prSet presAssocID="{F683FB53-05C5-874D-BA5C-C8DEF69BF8D1}" presName="text2" presStyleLbl="revTx" presStyleIdx="1" presStyleCnt="7">
        <dgm:presLayoutVars>
          <dgm:chPref val="3"/>
        </dgm:presLayoutVars>
      </dgm:prSet>
      <dgm:spPr/>
      <dgm:t>
        <a:bodyPr/>
        <a:lstStyle/>
        <a:p>
          <a:endParaRPr lang="en-US"/>
        </a:p>
      </dgm:t>
    </dgm:pt>
    <dgm:pt modelId="{61A947E6-5335-F942-B09B-5791D7D5059C}" type="pres">
      <dgm:prSet presAssocID="{F683FB53-05C5-874D-BA5C-C8DEF69BF8D1}" presName="hierChild3" presStyleCnt="0"/>
      <dgm:spPr/>
      <dgm:t>
        <a:bodyPr/>
        <a:lstStyle/>
        <a:p>
          <a:endParaRPr lang="en-US"/>
        </a:p>
      </dgm:t>
    </dgm:pt>
    <dgm:pt modelId="{E5E3A48B-66FE-7C4C-8311-301431B95F9D}" type="pres">
      <dgm:prSet presAssocID="{DFEE087C-98DA-C24D-93BF-C6B80B727E39}" presName="Name10" presStyleLbl="parChTrans1D2" presStyleIdx="1" presStyleCnt="3"/>
      <dgm:spPr/>
      <dgm:t>
        <a:bodyPr/>
        <a:lstStyle/>
        <a:p>
          <a:endParaRPr lang="en-US"/>
        </a:p>
      </dgm:t>
    </dgm:pt>
    <dgm:pt modelId="{37D6921B-536C-6F40-AF54-73A057B532E5}" type="pres">
      <dgm:prSet presAssocID="{39E3B6EA-938A-BB46-92DE-9346F5CE08CB}" presName="hierRoot2" presStyleCnt="0"/>
      <dgm:spPr/>
      <dgm:t>
        <a:bodyPr/>
        <a:lstStyle/>
        <a:p>
          <a:endParaRPr lang="en-US"/>
        </a:p>
      </dgm:t>
    </dgm:pt>
    <dgm:pt modelId="{8597E258-3636-7E49-987B-1C5C989A0D32}" type="pres">
      <dgm:prSet presAssocID="{39E3B6EA-938A-BB46-92DE-9346F5CE08CB}" presName="composite2" presStyleCnt="0"/>
      <dgm:spPr/>
      <dgm:t>
        <a:bodyPr/>
        <a:lstStyle/>
        <a:p>
          <a:endParaRPr lang="en-US"/>
        </a:p>
      </dgm:t>
    </dgm:pt>
    <dgm:pt modelId="{C333DA4E-D991-434C-A8BD-DD8DA56EE0A1}" type="pres">
      <dgm:prSet presAssocID="{39E3B6EA-938A-BB46-92DE-9346F5CE08CB}" presName="image2" presStyleLbl="node2" presStyleIdx="1" presStyleCnt="3"/>
      <dgm:spPr/>
      <dgm:t>
        <a:bodyPr/>
        <a:lstStyle/>
        <a:p>
          <a:endParaRPr lang="en-US"/>
        </a:p>
      </dgm:t>
    </dgm:pt>
    <dgm:pt modelId="{D411D683-19C8-E840-972F-5CF2425BF394}" type="pres">
      <dgm:prSet presAssocID="{39E3B6EA-938A-BB46-92DE-9346F5CE08CB}" presName="text2" presStyleLbl="revTx" presStyleIdx="2" presStyleCnt="7">
        <dgm:presLayoutVars>
          <dgm:chPref val="3"/>
        </dgm:presLayoutVars>
      </dgm:prSet>
      <dgm:spPr/>
      <dgm:t>
        <a:bodyPr/>
        <a:lstStyle/>
        <a:p>
          <a:endParaRPr lang="en-US"/>
        </a:p>
      </dgm:t>
    </dgm:pt>
    <dgm:pt modelId="{281C56FE-E34F-7445-AC03-6D9D9D3F2839}" type="pres">
      <dgm:prSet presAssocID="{39E3B6EA-938A-BB46-92DE-9346F5CE08CB}" presName="hierChild3" presStyleCnt="0"/>
      <dgm:spPr/>
      <dgm:t>
        <a:bodyPr/>
        <a:lstStyle/>
        <a:p>
          <a:endParaRPr lang="en-US"/>
        </a:p>
      </dgm:t>
    </dgm:pt>
    <dgm:pt modelId="{C9823118-6440-4B47-9A20-0CDBE2DCFD83}" type="pres">
      <dgm:prSet presAssocID="{A0E59CCC-2642-9B46-828B-F36195FEB90E}" presName="Name17" presStyleLbl="parChTrans1D3" presStyleIdx="0" presStyleCnt="3"/>
      <dgm:spPr/>
      <dgm:t>
        <a:bodyPr/>
        <a:lstStyle/>
        <a:p>
          <a:endParaRPr lang="en-US"/>
        </a:p>
      </dgm:t>
    </dgm:pt>
    <dgm:pt modelId="{75B59148-0133-7D4E-B07A-01F8381A2B85}" type="pres">
      <dgm:prSet presAssocID="{D15441CD-2498-DA4F-9A73-BA3F9C93D062}" presName="hierRoot3" presStyleCnt="0"/>
      <dgm:spPr/>
      <dgm:t>
        <a:bodyPr/>
        <a:lstStyle/>
        <a:p>
          <a:endParaRPr lang="en-US"/>
        </a:p>
      </dgm:t>
    </dgm:pt>
    <dgm:pt modelId="{696BAE5D-5706-FE43-9F8A-BACEC57F1DE9}" type="pres">
      <dgm:prSet presAssocID="{D15441CD-2498-DA4F-9A73-BA3F9C93D062}" presName="composite3" presStyleCnt="0"/>
      <dgm:spPr/>
      <dgm:t>
        <a:bodyPr/>
        <a:lstStyle/>
        <a:p>
          <a:endParaRPr lang="en-US"/>
        </a:p>
      </dgm:t>
    </dgm:pt>
    <dgm:pt modelId="{0033C77E-3539-9F47-B847-79D78955F26A}" type="pres">
      <dgm:prSet presAssocID="{D15441CD-2498-DA4F-9A73-BA3F9C93D062}" presName="image3" presStyleLbl="node3" presStyleIdx="0" presStyleCnt="3"/>
      <dgm:spPr/>
      <dgm:t>
        <a:bodyPr/>
        <a:lstStyle/>
        <a:p>
          <a:endParaRPr lang="en-US"/>
        </a:p>
      </dgm:t>
    </dgm:pt>
    <dgm:pt modelId="{BBC7E988-95BD-004B-942C-1D14291BEF06}" type="pres">
      <dgm:prSet presAssocID="{D15441CD-2498-DA4F-9A73-BA3F9C93D062}" presName="text3" presStyleLbl="revTx" presStyleIdx="3" presStyleCnt="7">
        <dgm:presLayoutVars>
          <dgm:chPref val="3"/>
        </dgm:presLayoutVars>
      </dgm:prSet>
      <dgm:spPr/>
      <dgm:t>
        <a:bodyPr/>
        <a:lstStyle/>
        <a:p>
          <a:endParaRPr lang="en-US"/>
        </a:p>
      </dgm:t>
    </dgm:pt>
    <dgm:pt modelId="{FBAC86CC-E998-B644-83AD-779B0FCCB4FA}" type="pres">
      <dgm:prSet presAssocID="{D15441CD-2498-DA4F-9A73-BA3F9C93D062}" presName="hierChild4" presStyleCnt="0"/>
      <dgm:spPr/>
      <dgm:t>
        <a:bodyPr/>
        <a:lstStyle/>
        <a:p>
          <a:endParaRPr lang="en-US"/>
        </a:p>
      </dgm:t>
    </dgm:pt>
    <dgm:pt modelId="{CDB530A7-7C10-DE41-B1D8-66CFC0574C18}" type="pres">
      <dgm:prSet presAssocID="{D1D897F5-38A1-3B46-9BD0-4B032907EA4C}" presName="Name17" presStyleLbl="parChTrans1D3" presStyleIdx="1" presStyleCnt="3"/>
      <dgm:spPr/>
      <dgm:t>
        <a:bodyPr/>
        <a:lstStyle/>
        <a:p>
          <a:endParaRPr lang="en-US"/>
        </a:p>
      </dgm:t>
    </dgm:pt>
    <dgm:pt modelId="{6FBD9387-BFB1-744D-A224-C070FE6ED3EE}" type="pres">
      <dgm:prSet presAssocID="{4541B2A8-1DBD-874D-AF09-BD5D6F052427}" presName="hierRoot3" presStyleCnt="0"/>
      <dgm:spPr/>
      <dgm:t>
        <a:bodyPr/>
        <a:lstStyle/>
        <a:p>
          <a:endParaRPr lang="en-US"/>
        </a:p>
      </dgm:t>
    </dgm:pt>
    <dgm:pt modelId="{D9D1F22A-C0E2-3242-A7DE-9751B692F48E}" type="pres">
      <dgm:prSet presAssocID="{4541B2A8-1DBD-874D-AF09-BD5D6F052427}" presName="composite3" presStyleCnt="0"/>
      <dgm:spPr/>
      <dgm:t>
        <a:bodyPr/>
        <a:lstStyle/>
        <a:p>
          <a:endParaRPr lang="en-US"/>
        </a:p>
      </dgm:t>
    </dgm:pt>
    <dgm:pt modelId="{F04D9469-BC48-F745-A9B8-9D06E01ABDA4}" type="pres">
      <dgm:prSet presAssocID="{4541B2A8-1DBD-874D-AF09-BD5D6F052427}" presName="image3" presStyleLbl="node3" presStyleIdx="1" presStyleCnt="3"/>
      <dgm:spPr/>
      <dgm:t>
        <a:bodyPr/>
        <a:lstStyle/>
        <a:p>
          <a:endParaRPr lang="en-US"/>
        </a:p>
      </dgm:t>
    </dgm:pt>
    <dgm:pt modelId="{F0F1629C-86E6-4A41-9EC1-BD0B84670118}" type="pres">
      <dgm:prSet presAssocID="{4541B2A8-1DBD-874D-AF09-BD5D6F052427}" presName="text3" presStyleLbl="revTx" presStyleIdx="4" presStyleCnt="7">
        <dgm:presLayoutVars>
          <dgm:chPref val="3"/>
        </dgm:presLayoutVars>
      </dgm:prSet>
      <dgm:spPr/>
      <dgm:t>
        <a:bodyPr/>
        <a:lstStyle/>
        <a:p>
          <a:endParaRPr lang="en-US"/>
        </a:p>
      </dgm:t>
    </dgm:pt>
    <dgm:pt modelId="{02CEEB5F-BC23-C044-B46F-FA4E1585D617}" type="pres">
      <dgm:prSet presAssocID="{4541B2A8-1DBD-874D-AF09-BD5D6F052427}" presName="hierChild4" presStyleCnt="0"/>
      <dgm:spPr/>
      <dgm:t>
        <a:bodyPr/>
        <a:lstStyle/>
        <a:p>
          <a:endParaRPr lang="en-US"/>
        </a:p>
      </dgm:t>
    </dgm:pt>
    <dgm:pt modelId="{A3FB3617-3CA0-D54B-AA86-A99C52A83B1D}" type="pres">
      <dgm:prSet presAssocID="{79E40C71-7692-C546-A94A-FA9E88B72998}" presName="Name10" presStyleLbl="parChTrans1D2" presStyleIdx="2" presStyleCnt="3"/>
      <dgm:spPr/>
      <dgm:t>
        <a:bodyPr/>
        <a:lstStyle/>
        <a:p>
          <a:endParaRPr lang="en-US"/>
        </a:p>
      </dgm:t>
    </dgm:pt>
    <dgm:pt modelId="{7DF5656A-2ACB-C641-8066-1852638B861A}" type="pres">
      <dgm:prSet presAssocID="{8A9C4869-F0D9-F64F-A409-64A9C0D71003}" presName="hierRoot2" presStyleCnt="0"/>
      <dgm:spPr/>
      <dgm:t>
        <a:bodyPr/>
        <a:lstStyle/>
        <a:p>
          <a:endParaRPr lang="en-US"/>
        </a:p>
      </dgm:t>
    </dgm:pt>
    <dgm:pt modelId="{B4879703-5562-A146-A84A-73D01D531616}" type="pres">
      <dgm:prSet presAssocID="{8A9C4869-F0D9-F64F-A409-64A9C0D71003}" presName="composite2" presStyleCnt="0"/>
      <dgm:spPr/>
      <dgm:t>
        <a:bodyPr/>
        <a:lstStyle/>
        <a:p>
          <a:endParaRPr lang="en-US"/>
        </a:p>
      </dgm:t>
    </dgm:pt>
    <dgm:pt modelId="{339CED85-9D1F-114E-8BF5-7A393F3B874F}" type="pres">
      <dgm:prSet presAssocID="{8A9C4869-F0D9-F64F-A409-64A9C0D71003}" presName="image2" presStyleLbl="node2" presStyleIdx="2" presStyleCnt="3"/>
      <dgm:spPr/>
      <dgm:t>
        <a:bodyPr/>
        <a:lstStyle/>
        <a:p>
          <a:endParaRPr lang="en-US"/>
        </a:p>
      </dgm:t>
    </dgm:pt>
    <dgm:pt modelId="{5E4AC39F-166E-2747-9640-E37038C7D502}" type="pres">
      <dgm:prSet presAssocID="{8A9C4869-F0D9-F64F-A409-64A9C0D71003}" presName="text2" presStyleLbl="revTx" presStyleIdx="5" presStyleCnt="7">
        <dgm:presLayoutVars>
          <dgm:chPref val="3"/>
        </dgm:presLayoutVars>
      </dgm:prSet>
      <dgm:spPr/>
      <dgm:t>
        <a:bodyPr/>
        <a:lstStyle/>
        <a:p>
          <a:endParaRPr lang="en-US"/>
        </a:p>
      </dgm:t>
    </dgm:pt>
    <dgm:pt modelId="{4B6334B1-2CED-2E4E-9A56-FBF3F2EAC4B5}" type="pres">
      <dgm:prSet presAssocID="{8A9C4869-F0D9-F64F-A409-64A9C0D71003}" presName="hierChild3" presStyleCnt="0"/>
      <dgm:spPr/>
      <dgm:t>
        <a:bodyPr/>
        <a:lstStyle/>
        <a:p>
          <a:endParaRPr lang="en-US"/>
        </a:p>
      </dgm:t>
    </dgm:pt>
    <dgm:pt modelId="{7BF5024D-A476-7E4F-BE90-D5758F33CE17}" type="pres">
      <dgm:prSet presAssocID="{9928659E-68A9-CB4C-BB47-82D02BF81034}" presName="Name17" presStyleLbl="parChTrans1D3" presStyleIdx="2" presStyleCnt="3"/>
      <dgm:spPr/>
      <dgm:t>
        <a:bodyPr/>
        <a:lstStyle/>
        <a:p>
          <a:endParaRPr lang="en-US"/>
        </a:p>
      </dgm:t>
    </dgm:pt>
    <dgm:pt modelId="{E239918D-BA66-3F4F-BBED-55AEEFCD2146}" type="pres">
      <dgm:prSet presAssocID="{D50CB83F-D1A7-B348-AF74-FD04809D2B42}" presName="hierRoot3" presStyleCnt="0"/>
      <dgm:spPr/>
      <dgm:t>
        <a:bodyPr/>
        <a:lstStyle/>
        <a:p>
          <a:endParaRPr lang="en-US"/>
        </a:p>
      </dgm:t>
    </dgm:pt>
    <dgm:pt modelId="{1D73FB32-439C-AF41-A05F-2316C5D8FA34}" type="pres">
      <dgm:prSet presAssocID="{D50CB83F-D1A7-B348-AF74-FD04809D2B42}" presName="composite3" presStyleCnt="0"/>
      <dgm:spPr/>
      <dgm:t>
        <a:bodyPr/>
        <a:lstStyle/>
        <a:p>
          <a:endParaRPr lang="en-US"/>
        </a:p>
      </dgm:t>
    </dgm:pt>
    <dgm:pt modelId="{7182AB7E-2399-8541-BD05-21E9A19510E3}" type="pres">
      <dgm:prSet presAssocID="{D50CB83F-D1A7-B348-AF74-FD04809D2B42}" presName="image3" presStyleLbl="node3" presStyleIdx="2" presStyleCnt="3"/>
      <dgm:spPr/>
      <dgm:t>
        <a:bodyPr/>
        <a:lstStyle/>
        <a:p>
          <a:endParaRPr lang="en-US"/>
        </a:p>
      </dgm:t>
    </dgm:pt>
    <dgm:pt modelId="{CEF3249E-A7E5-A146-94CB-1588FD630237}" type="pres">
      <dgm:prSet presAssocID="{D50CB83F-D1A7-B348-AF74-FD04809D2B42}" presName="text3" presStyleLbl="revTx" presStyleIdx="6" presStyleCnt="7">
        <dgm:presLayoutVars>
          <dgm:chPref val="3"/>
        </dgm:presLayoutVars>
      </dgm:prSet>
      <dgm:spPr/>
      <dgm:t>
        <a:bodyPr/>
        <a:lstStyle/>
        <a:p>
          <a:endParaRPr lang="en-US"/>
        </a:p>
      </dgm:t>
    </dgm:pt>
    <dgm:pt modelId="{92BAAFA0-7446-3746-B0B0-4FAD3A7765FA}" type="pres">
      <dgm:prSet presAssocID="{D50CB83F-D1A7-B348-AF74-FD04809D2B42}" presName="hierChild4" presStyleCnt="0"/>
      <dgm:spPr/>
      <dgm:t>
        <a:bodyPr/>
        <a:lstStyle/>
        <a:p>
          <a:endParaRPr lang="en-US"/>
        </a:p>
      </dgm:t>
    </dgm:pt>
  </dgm:ptLst>
  <dgm:cxnLst>
    <dgm:cxn modelId="{267F3C9C-553C-8A4A-9F21-8EA824DCF88C}" type="presOf" srcId="{D50CB83F-D1A7-B348-AF74-FD04809D2B42}" destId="{CEF3249E-A7E5-A146-94CB-1588FD630237}" srcOrd="0" destOrd="0" presId="urn:microsoft.com/office/officeart/2009/layout/CirclePictureHierarchy"/>
    <dgm:cxn modelId="{77565BFF-EFFC-8643-9F0B-4C988C0AE170}" type="presOf" srcId="{79E40C71-7692-C546-A94A-FA9E88B72998}" destId="{A3FB3617-3CA0-D54B-AA86-A99C52A83B1D}" srcOrd="0" destOrd="0" presId="urn:microsoft.com/office/officeart/2009/layout/CirclePictureHierarchy"/>
    <dgm:cxn modelId="{ADFDBF81-230B-1A47-B71E-46A70CDDED9B}" type="presOf" srcId="{D15441CD-2498-DA4F-9A73-BA3F9C93D062}" destId="{BBC7E988-95BD-004B-942C-1D14291BEF06}" srcOrd="0" destOrd="0" presId="urn:microsoft.com/office/officeart/2009/layout/CirclePictureHierarchy"/>
    <dgm:cxn modelId="{8B52BFFE-CDE3-9E45-BF46-5BA63D7D1581}" srcId="{39E3B6EA-938A-BB46-92DE-9346F5CE08CB}" destId="{4541B2A8-1DBD-874D-AF09-BD5D6F052427}" srcOrd="1" destOrd="0" parTransId="{D1D897F5-38A1-3B46-9BD0-4B032907EA4C}" sibTransId="{B9179B55-903A-F944-9207-40A017B211F2}"/>
    <dgm:cxn modelId="{F2532816-EF19-DF40-BC72-27C20BFAFCB7}" type="presOf" srcId="{39E3B6EA-938A-BB46-92DE-9346F5CE08CB}" destId="{D411D683-19C8-E840-972F-5CF2425BF394}" srcOrd="0" destOrd="0" presId="urn:microsoft.com/office/officeart/2009/layout/CirclePictureHierarchy"/>
    <dgm:cxn modelId="{B638A6DE-E484-524B-AD54-0EB089B47E45}" type="presOf" srcId="{A0E59CCC-2642-9B46-828B-F36195FEB90E}" destId="{C9823118-6440-4B47-9A20-0CDBE2DCFD83}" srcOrd="0" destOrd="0" presId="urn:microsoft.com/office/officeart/2009/layout/CirclePictureHierarchy"/>
    <dgm:cxn modelId="{634AAE4A-1A3F-754F-8324-538D8E7DF377}" srcId="{649A4860-DFE2-0A4C-AAF4-5212D090F336}" destId="{8A9C4869-F0D9-F64F-A409-64A9C0D71003}" srcOrd="2" destOrd="0" parTransId="{79E40C71-7692-C546-A94A-FA9E88B72998}" sibTransId="{62F402C5-EF42-EC40-9E1A-44333B1B4B14}"/>
    <dgm:cxn modelId="{F4620C49-9D20-1240-9062-70DF2968D0B6}" type="presOf" srcId="{F683FB53-05C5-874D-BA5C-C8DEF69BF8D1}" destId="{397E3EFB-D3AE-7C45-A9E6-222E330BF77D}" srcOrd="0" destOrd="0" presId="urn:microsoft.com/office/officeart/2009/layout/CirclePictureHierarchy"/>
    <dgm:cxn modelId="{E4520D02-F60D-A846-BAE6-4BCC7E422E65}" srcId="{649A4860-DFE2-0A4C-AAF4-5212D090F336}" destId="{39E3B6EA-938A-BB46-92DE-9346F5CE08CB}" srcOrd="1" destOrd="0" parTransId="{DFEE087C-98DA-C24D-93BF-C6B80B727E39}" sibTransId="{03AC1FC8-BFED-A741-A8EE-0CB63DDC0485}"/>
    <dgm:cxn modelId="{AC07D365-7331-5643-9157-7768299F09EB}" type="presOf" srcId="{D1D897F5-38A1-3B46-9BD0-4B032907EA4C}" destId="{CDB530A7-7C10-DE41-B1D8-66CFC0574C18}" srcOrd="0" destOrd="0" presId="urn:microsoft.com/office/officeart/2009/layout/CirclePictureHierarchy"/>
    <dgm:cxn modelId="{FFA19071-1454-984B-938A-2BF6769368BE}" srcId="{649A4860-DFE2-0A4C-AAF4-5212D090F336}" destId="{F683FB53-05C5-874D-BA5C-C8DEF69BF8D1}" srcOrd="0" destOrd="0" parTransId="{E99C44F1-4D2B-4344-9F49-CA5F89EAA110}" sibTransId="{793B4259-42BC-B743-A4A8-C577492285B7}"/>
    <dgm:cxn modelId="{89475DF5-83E8-654E-8263-2D0568828514}" type="presOf" srcId="{649A4860-DFE2-0A4C-AAF4-5212D090F336}" destId="{6C733AF8-DF8B-E34C-B492-2D70823E6DBC}" srcOrd="0" destOrd="0" presId="urn:microsoft.com/office/officeart/2009/layout/CirclePictureHierarchy"/>
    <dgm:cxn modelId="{C3C817D9-D848-8D4E-AF59-E15645F26DDA}" type="presOf" srcId="{4541B2A8-1DBD-874D-AF09-BD5D6F052427}" destId="{F0F1629C-86E6-4A41-9EC1-BD0B84670118}" srcOrd="0" destOrd="0" presId="urn:microsoft.com/office/officeart/2009/layout/CirclePictureHierarchy"/>
    <dgm:cxn modelId="{7FDFC853-E7A7-1E45-AE5A-30495C41B69D}" srcId="{39E3B6EA-938A-BB46-92DE-9346F5CE08CB}" destId="{D15441CD-2498-DA4F-9A73-BA3F9C93D062}" srcOrd="0" destOrd="0" parTransId="{A0E59CCC-2642-9B46-828B-F36195FEB90E}" sibTransId="{4B66DFB0-5A4F-E741-AE8C-9A45FAB38CB9}"/>
    <dgm:cxn modelId="{241AD643-DF0F-B844-AA25-928310853DE4}" type="presOf" srcId="{9928659E-68A9-CB4C-BB47-82D02BF81034}" destId="{7BF5024D-A476-7E4F-BE90-D5758F33CE17}" srcOrd="0" destOrd="0" presId="urn:microsoft.com/office/officeart/2009/layout/CirclePictureHierarchy"/>
    <dgm:cxn modelId="{6EE0C78E-BD48-4B4B-9C60-41FF23E7C02C}" type="presOf" srcId="{E99C44F1-4D2B-4344-9F49-CA5F89EAA110}" destId="{CF20A420-F7EE-0743-A6DB-6CB38E35D854}" srcOrd="0" destOrd="0" presId="urn:microsoft.com/office/officeart/2009/layout/CirclePictureHierarchy"/>
    <dgm:cxn modelId="{64AD39B5-2847-3644-B70B-A3FF8A440331}" srcId="{8A9C4869-F0D9-F64F-A409-64A9C0D71003}" destId="{D50CB83F-D1A7-B348-AF74-FD04809D2B42}" srcOrd="0" destOrd="0" parTransId="{9928659E-68A9-CB4C-BB47-82D02BF81034}" sibTransId="{75FBFDDD-7B1C-9341-A69E-892D732D44CF}"/>
    <dgm:cxn modelId="{77D096BD-7B08-074B-811E-4E7E53CA3194}" type="presOf" srcId="{8A9C4869-F0D9-F64F-A409-64A9C0D71003}" destId="{5E4AC39F-166E-2747-9640-E37038C7D502}" srcOrd="0" destOrd="0" presId="urn:microsoft.com/office/officeart/2009/layout/CirclePictureHierarchy"/>
    <dgm:cxn modelId="{BCCC0ACC-345E-B641-B4CF-E9D39884EF20}" type="presOf" srcId="{DFEE087C-98DA-C24D-93BF-C6B80B727E39}" destId="{E5E3A48B-66FE-7C4C-8311-301431B95F9D}" srcOrd="0" destOrd="0" presId="urn:microsoft.com/office/officeart/2009/layout/CirclePictureHierarchy"/>
    <dgm:cxn modelId="{708562C3-64C2-6A4E-86A5-00575CF90BB4}" srcId="{3351AA14-7B25-734E-90A8-0687B01EC504}" destId="{649A4860-DFE2-0A4C-AAF4-5212D090F336}" srcOrd="0" destOrd="0" parTransId="{C28C55E1-7C59-A046-A725-646FCDA66EB9}" sibTransId="{CFE49BD4-7BDF-CE46-BCE8-19B1C1FD93BC}"/>
    <dgm:cxn modelId="{8C753C37-EF6A-AD4C-B59F-7AAE6FE56510}" type="presOf" srcId="{3351AA14-7B25-734E-90A8-0687B01EC504}" destId="{426A1D83-383E-7046-8575-A435CB195D7B}" srcOrd="0" destOrd="0" presId="urn:microsoft.com/office/officeart/2009/layout/CirclePictureHierarchy"/>
    <dgm:cxn modelId="{9933B051-8EE7-3440-8238-F9AB443A2D2B}" type="presParOf" srcId="{426A1D83-383E-7046-8575-A435CB195D7B}" destId="{FEF570AE-29A1-E449-AC86-24A9AF4A1841}" srcOrd="0" destOrd="0" presId="urn:microsoft.com/office/officeart/2009/layout/CirclePictureHierarchy"/>
    <dgm:cxn modelId="{49221036-AF4D-2C40-AF5D-A7798B664126}" type="presParOf" srcId="{FEF570AE-29A1-E449-AC86-24A9AF4A1841}" destId="{81EC93EA-FD7D-7447-B225-C9FAF17A77C0}" srcOrd="0" destOrd="0" presId="urn:microsoft.com/office/officeart/2009/layout/CirclePictureHierarchy"/>
    <dgm:cxn modelId="{AF6A41D4-6C69-3644-8763-DC037B15D3CB}" type="presParOf" srcId="{81EC93EA-FD7D-7447-B225-C9FAF17A77C0}" destId="{3B7318A0-CBA5-7A4F-B8C0-1C42096A85DA}" srcOrd="0" destOrd="0" presId="urn:microsoft.com/office/officeart/2009/layout/CirclePictureHierarchy"/>
    <dgm:cxn modelId="{43F95F15-EAE3-1047-B37E-3837073B8ED0}" type="presParOf" srcId="{81EC93EA-FD7D-7447-B225-C9FAF17A77C0}" destId="{6C733AF8-DF8B-E34C-B492-2D70823E6DBC}" srcOrd="1" destOrd="0" presId="urn:microsoft.com/office/officeart/2009/layout/CirclePictureHierarchy"/>
    <dgm:cxn modelId="{57336530-FA74-594D-B71A-1C1A95BB91A6}" type="presParOf" srcId="{FEF570AE-29A1-E449-AC86-24A9AF4A1841}" destId="{2301F833-8251-C041-B798-C5A3FF3DA270}" srcOrd="1" destOrd="0" presId="urn:microsoft.com/office/officeart/2009/layout/CirclePictureHierarchy"/>
    <dgm:cxn modelId="{D9603716-E7DE-A04C-941D-174FCE28DC0F}" type="presParOf" srcId="{2301F833-8251-C041-B798-C5A3FF3DA270}" destId="{CF20A420-F7EE-0743-A6DB-6CB38E35D854}" srcOrd="0" destOrd="0" presId="urn:microsoft.com/office/officeart/2009/layout/CirclePictureHierarchy"/>
    <dgm:cxn modelId="{E38969A6-514B-B94A-B85B-BFC2CEA1B355}" type="presParOf" srcId="{2301F833-8251-C041-B798-C5A3FF3DA270}" destId="{FCBE021D-A203-0D47-AF57-A6F5EAA0F253}" srcOrd="1" destOrd="0" presId="urn:microsoft.com/office/officeart/2009/layout/CirclePictureHierarchy"/>
    <dgm:cxn modelId="{EA0373AA-F1ED-EE4D-82FE-830C47F116A0}" type="presParOf" srcId="{FCBE021D-A203-0D47-AF57-A6F5EAA0F253}" destId="{6047D3E2-A863-2D41-88A7-14C1A5B4CA40}" srcOrd="0" destOrd="0" presId="urn:microsoft.com/office/officeart/2009/layout/CirclePictureHierarchy"/>
    <dgm:cxn modelId="{E8D2828A-FEFB-A043-990F-A2B073C8AA0E}" type="presParOf" srcId="{6047D3E2-A863-2D41-88A7-14C1A5B4CA40}" destId="{9C09C25B-10D4-9C4F-8E8D-FE590133AF1D}" srcOrd="0" destOrd="0" presId="urn:microsoft.com/office/officeart/2009/layout/CirclePictureHierarchy"/>
    <dgm:cxn modelId="{C64BBB65-5E5F-464C-9CB5-8EED431B881A}" type="presParOf" srcId="{6047D3E2-A863-2D41-88A7-14C1A5B4CA40}" destId="{397E3EFB-D3AE-7C45-A9E6-222E330BF77D}" srcOrd="1" destOrd="0" presId="urn:microsoft.com/office/officeart/2009/layout/CirclePictureHierarchy"/>
    <dgm:cxn modelId="{B3D4BABC-FAE6-544F-92E7-E2C730D50508}" type="presParOf" srcId="{FCBE021D-A203-0D47-AF57-A6F5EAA0F253}" destId="{61A947E6-5335-F942-B09B-5791D7D5059C}" srcOrd="1" destOrd="0" presId="urn:microsoft.com/office/officeart/2009/layout/CirclePictureHierarchy"/>
    <dgm:cxn modelId="{ACE9B698-6FDD-894B-A1BB-0182549377BF}" type="presParOf" srcId="{2301F833-8251-C041-B798-C5A3FF3DA270}" destId="{E5E3A48B-66FE-7C4C-8311-301431B95F9D}" srcOrd="2" destOrd="0" presId="urn:microsoft.com/office/officeart/2009/layout/CirclePictureHierarchy"/>
    <dgm:cxn modelId="{E20FBAA9-8FC8-4040-A410-B6A48E54D007}" type="presParOf" srcId="{2301F833-8251-C041-B798-C5A3FF3DA270}" destId="{37D6921B-536C-6F40-AF54-73A057B532E5}" srcOrd="3" destOrd="0" presId="urn:microsoft.com/office/officeart/2009/layout/CirclePictureHierarchy"/>
    <dgm:cxn modelId="{C90032BF-F32B-4540-8FD1-7270C3648607}" type="presParOf" srcId="{37D6921B-536C-6F40-AF54-73A057B532E5}" destId="{8597E258-3636-7E49-987B-1C5C989A0D32}" srcOrd="0" destOrd="0" presId="urn:microsoft.com/office/officeart/2009/layout/CirclePictureHierarchy"/>
    <dgm:cxn modelId="{D2B17D6A-03D1-B448-9B64-426CFD4AE4EF}" type="presParOf" srcId="{8597E258-3636-7E49-987B-1C5C989A0D32}" destId="{C333DA4E-D991-434C-A8BD-DD8DA56EE0A1}" srcOrd="0" destOrd="0" presId="urn:microsoft.com/office/officeart/2009/layout/CirclePictureHierarchy"/>
    <dgm:cxn modelId="{7C87DA44-96D5-944D-81E0-2571CCD8C35A}" type="presParOf" srcId="{8597E258-3636-7E49-987B-1C5C989A0D32}" destId="{D411D683-19C8-E840-972F-5CF2425BF394}" srcOrd="1" destOrd="0" presId="urn:microsoft.com/office/officeart/2009/layout/CirclePictureHierarchy"/>
    <dgm:cxn modelId="{B417EA08-69AD-4D4D-B27F-C0F7441F30EA}" type="presParOf" srcId="{37D6921B-536C-6F40-AF54-73A057B532E5}" destId="{281C56FE-E34F-7445-AC03-6D9D9D3F2839}" srcOrd="1" destOrd="0" presId="urn:microsoft.com/office/officeart/2009/layout/CirclePictureHierarchy"/>
    <dgm:cxn modelId="{953B3DFB-10BC-964B-AED4-3CB9930DCE3C}" type="presParOf" srcId="{281C56FE-E34F-7445-AC03-6D9D9D3F2839}" destId="{C9823118-6440-4B47-9A20-0CDBE2DCFD83}" srcOrd="0" destOrd="0" presId="urn:microsoft.com/office/officeart/2009/layout/CirclePictureHierarchy"/>
    <dgm:cxn modelId="{1033996B-A1E9-1545-968B-094301D7F89E}" type="presParOf" srcId="{281C56FE-E34F-7445-AC03-6D9D9D3F2839}" destId="{75B59148-0133-7D4E-B07A-01F8381A2B85}" srcOrd="1" destOrd="0" presId="urn:microsoft.com/office/officeart/2009/layout/CirclePictureHierarchy"/>
    <dgm:cxn modelId="{5AD7CCD8-2C04-2B41-B299-C368B2A16559}" type="presParOf" srcId="{75B59148-0133-7D4E-B07A-01F8381A2B85}" destId="{696BAE5D-5706-FE43-9F8A-BACEC57F1DE9}" srcOrd="0" destOrd="0" presId="urn:microsoft.com/office/officeart/2009/layout/CirclePictureHierarchy"/>
    <dgm:cxn modelId="{C509CD78-BD5E-0245-86BA-2C9A04756D13}" type="presParOf" srcId="{696BAE5D-5706-FE43-9F8A-BACEC57F1DE9}" destId="{0033C77E-3539-9F47-B847-79D78955F26A}" srcOrd="0" destOrd="0" presId="urn:microsoft.com/office/officeart/2009/layout/CirclePictureHierarchy"/>
    <dgm:cxn modelId="{98464AF1-34B4-8A4B-875C-865EA5AD1C42}" type="presParOf" srcId="{696BAE5D-5706-FE43-9F8A-BACEC57F1DE9}" destId="{BBC7E988-95BD-004B-942C-1D14291BEF06}" srcOrd="1" destOrd="0" presId="urn:microsoft.com/office/officeart/2009/layout/CirclePictureHierarchy"/>
    <dgm:cxn modelId="{A814F616-DD8C-A74D-8CA5-5F8F6418BE52}" type="presParOf" srcId="{75B59148-0133-7D4E-B07A-01F8381A2B85}" destId="{FBAC86CC-E998-B644-83AD-779B0FCCB4FA}" srcOrd="1" destOrd="0" presId="urn:microsoft.com/office/officeart/2009/layout/CirclePictureHierarchy"/>
    <dgm:cxn modelId="{7986A050-8AF6-C54F-A905-67636D0B1149}" type="presParOf" srcId="{281C56FE-E34F-7445-AC03-6D9D9D3F2839}" destId="{CDB530A7-7C10-DE41-B1D8-66CFC0574C18}" srcOrd="2" destOrd="0" presId="urn:microsoft.com/office/officeart/2009/layout/CirclePictureHierarchy"/>
    <dgm:cxn modelId="{A41159AD-C043-6843-8E5B-FB2433DB1AF0}" type="presParOf" srcId="{281C56FE-E34F-7445-AC03-6D9D9D3F2839}" destId="{6FBD9387-BFB1-744D-A224-C070FE6ED3EE}" srcOrd="3" destOrd="0" presId="urn:microsoft.com/office/officeart/2009/layout/CirclePictureHierarchy"/>
    <dgm:cxn modelId="{7530C080-CAA2-2844-BF37-3F3E42631295}" type="presParOf" srcId="{6FBD9387-BFB1-744D-A224-C070FE6ED3EE}" destId="{D9D1F22A-C0E2-3242-A7DE-9751B692F48E}" srcOrd="0" destOrd="0" presId="urn:microsoft.com/office/officeart/2009/layout/CirclePictureHierarchy"/>
    <dgm:cxn modelId="{1FFCF4A4-6065-FB4F-BAAB-C9017EF39EB5}" type="presParOf" srcId="{D9D1F22A-C0E2-3242-A7DE-9751B692F48E}" destId="{F04D9469-BC48-F745-A9B8-9D06E01ABDA4}" srcOrd="0" destOrd="0" presId="urn:microsoft.com/office/officeart/2009/layout/CirclePictureHierarchy"/>
    <dgm:cxn modelId="{EB84EE5B-D998-0D48-BC6B-A6545FC6A472}" type="presParOf" srcId="{D9D1F22A-C0E2-3242-A7DE-9751B692F48E}" destId="{F0F1629C-86E6-4A41-9EC1-BD0B84670118}" srcOrd="1" destOrd="0" presId="urn:microsoft.com/office/officeart/2009/layout/CirclePictureHierarchy"/>
    <dgm:cxn modelId="{C5D562C6-42EF-1549-AA6B-4178D365F3CA}" type="presParOf" srcId="{6FBD9387-BFB1-744D-A224-C070FE6ED3EE}" destId="{02CEEB5F-BC23-C044-B46F-FA4E1585D617}" srcOrd="1" destOrd="0" presId="urn:microsoft.com/office/officeart/2009/layout/CirclePictureHierarchy"/>
    <dgm:cxn modelId="{25777860-7104-5A4C-B61F-AA993006423E}" type="presParOf" srcId="{2301F833-8251-C041-B798-C5A3FF3DA270}" destId="{A3FB3617-3CA0-D54B-AA86-A99C52A83B1D}" srcOrd="4" destOrd="0" presId="urn:microsoft.com/office/officeart/2009/layout/CirclePictureHierarchy"/>
    <dgm:cxn modelId="{7076207C-17F1-DF41-9344-089171088205}" type="presParOf" srcId="{2301F833-8251-C041-B798-C5A3FF3DA270}" destId="{7DF5656A-2ACB-C641-8066-1852638B861A}" srcOrd="5" destOrd="0" presId="urn:microsoft.com/office/officeart/2009/layout/CirclePictureHierarchy"/>
    <dgm:cxn modelId="{85F29343-B385-5F46-8219-05197DB31DF2}" type="presParOf" srcId="{7DF5656A-2ACB-C641-8066-1852638B861A}" destId="{B4879703-5562-A146-A84A-73D01D531616}" srcOrd="0" destOrd="0" presId="urn:microsoft.com/office/officeart/2009/layout/CirclePictureHierarchy"/>
    <dgm:cxn modelId="{8CAC920E-EBC2-7B42-9507-25DFB36E9F60}" type="presParOf" srcId="{B4879703-5562-A146-A84A-73D01D531616}" destId="{339CED85-9D1F-114E-8BF5-7A393F3B874F}" srcOrd="0" destOrd="0" presId="urn:microsoft.com/office/officeart/2009/layout/CirclePictureHierarchy"/>
    <dgm:cxn modelId="{81454120-4D90-C346-8F2B-160A175FB106}" type="presParOf" srcId="{B4879703-5562-A146-A84A-73D01D531616}" destId="{5E4AC39F-166E-2747-9640-E37038C7D502}" srcOrd="1" destOrd="0" presId="urn:microsoft.com/office/officeart/2009/layout/CirclePictureHierarchy"/>
    <dgm:cxn modelId="{3D5625C6-894F-E340-B657-4EE22CD88E76}" type="presParOf" srcId="{7DF5656A-2ACB-C641-8066-1852638B861A}" destId="{4B6334B1-2CED-2E4E-9A56-FBF3F2EAC4B5}" srcOrd="1" destOrd="0" presId="urn:microsoft.com/office/officeart/2009/layout/CirclePictureHierarchy"/>
    <dgm:cxn modelId="{697920D7-6C11-AC46-A6E4-2352719D27E7}" type="presParOf" srcId="{4B6334B1-2CED-2E4E-9A56-FBF3F2EAC4B5}" destId="{7BF5024D-A476-7E4F-BE90-D5758F33CE17}" srcOrd="0" destOrd="0" presId="urn:microsoft.com/office/officeart/2009/layout/CirclePictureHierarchy"/>
    <dgm:cxn modelId="{FFEEF89B-5411-FF4F-87FF-158D4D1524EA}" type="presParOf" srcId="{4B6334B1-2CED-2E4E-9A56-FBF3F2EAC4B5}" destId="{E239918D-BA66-3F4F-BBED-55AEEFCD2146}" srcOrd="1" destOrd="0" presId="urn:microsoft.com/office/officeart/2009/layout/CirclePictureHierarchy"/>
    <dgm:cxn modelId="{91E9CFD4-3ABD-E94A-967F-1E1FA6D57CA4}" type="presParOf" srcId="{E239918D-BA66-3F4F-BBED-55AEEFCD2146}" destId="{1D73FB32-439C-AF41-A05F-2316C5D8FA34}" srcOrd="0" destOrd="0" presId="urn:microsoft.com/office/officeart/2009/layout/CirclePictureHierarchy"/>
    <dgm:cxn modelId="{15BC75EE-7BD4-8E4F-BED8-A5DD0B6B3738}" type="presParOf" srcId="{1D73FB32-439C-AF41-A05F-2316C5D8FA34}" destId="{7182AB7E-2399-8541-BD05-21E9A19510E3}" srcOrd="0" destOrd="0" presId="urn:microsoft.com/office/officeart/2009/layout/CirclePictureHierarchy"/>
    <dgm:cxn modelId="{B654EB5D-6D08-FA42-9131-A023F6262045}" type="presParOf" srcId="{1D73FB32-439C-AF41-A05F-2316C5D8FA34}" destId="{CEF3249E-A7E5-A146-94CB-1588FD630237}" srcOrd="1" destOrd="0" presId="urn:microsoft.com/office/officeart/2009/layout/CirclePictureHierarchy"/>
    <dgm:cxn modelId="{97C17C14-EE0E-BA47-AF4F-5ECE0C3FFBD1}" type="presParOf" srcId="{E239918D-BA66-3F4F-BBED-55AEEFCD2146}" destId="{92BAAFA0-7446-3746-B0B0-4FAD3A7765FA}" srcOrd="1" destOrd="0" presId="urn:microsoft.com/office/officeart/2009/layout/CirclePicture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3E80BD-FFC6-7145-97D1-2A9E28FB88CB}">
      <dsp:nvSpPr>
        <dsp:cNvPr id="0" name=""/>
        <dsp:cNvSpPr/>
      </dsp:nvSpPr>
      <dsp:spPr>
        <a:xfrm>
          <a:off x="3695044" y="62446"/>
          <a:ext cx="2997447" cy="2997447"/>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 here (Calibri</a:t>
          </a:r>
          <a:r>
            <a:rPr lang="en-US" sz="1600" kern="1200" baseline="0" dirty="0" smtClean="0">
              <a:latin typeface="Calibri" charset="0"/>
              <a:ea typeface="Calibri" charset="0"/>
              <a:cs typeface="Calibri" charset="0"/>
            </a:rPr>
            <a:t> </a:t>
          </a:r>
          <a:r>
            <a:rPr lang="en-US" sz="1600" kern="1200" dirty="0" smtClean="0">
              <a:latin typeface="Calibri" charset="0"/>
              <a:ea typeface="Calibri" charset="0"/>
              <a:cs typeface="Calibri" charset="0"/>
            </a:rPr>
            <a:t>regular</a:t>
          </a:r>
          <a:r>
            <a:rPr lang="en-US" sz="1600" kern="1200" baseline="0" dirty="0" smtClean="0">
              <a:latin typeface="Calibri" charset="0"/>
              <a:ea typeface="Calibri" charset="0"/>
              <a:cs typeface="Calibri" charset="0"/>
            </a:rPr>
            <a:t> 16pt) </a:t>
          </a:r>
        </a:p>
        <a:p>
          <a:pPr lvl="0" algn="ctr" defTabSz="711200">
            <a:lnSpc>
              <a:spcPct val="90000"/>
            </a:lnSpc>
            <a:spcBef>
              <a:spcPct val="0"/>
            </a:spcBef>
            <a:spcAft>
              <a:spcPct val="35000"/>
            </a:spcAft>
          </a:pPr>
          <a:r>
            <a:rPr lang="en-US" sz="1600" kern="1200" baseline="0" dirty="0" smtClean="0">
              <a:latin typeface="Calibri" charset="0"/>
              <a:ea typeface="Calibri" charset="0"/>
              <a:cs typeface="Calibri" charset="0"/>
            </a:rPr>
            <a:t>click existing chart and select small carrot menu for editing options</a:t>
          </a:r>
          <a:endParaRPr lang="en-US" sz="1600" kern="1200" dirty="0">
            <a:latin typeface="Calibri" charset="0"/>
            <a:ea typeface="Calibri" charset="0"/>
            <a:cs typeface="Calibri" charset="0"/>
          </a:endParaRPr>
        </a:p>
      </dsp:txBody>
      <dsp:txXfrm>
        <a:off x="4094703" y="587000"/>
        <a:ext cx="2198128" cy="1348851"/>
      </dsp:txXfrm>
    </dsp:sp>
    <dsp:sp modelId="{01A205DE-BF6C-2941-A7CB-E07FE70DE0C5}">
      <dsp:nvSpPr>
        <dsp:cNvPr id="0" name=""/>
        <dsp:cNvSpPr/>
      </dsp:nvSpPr>
      <dsp:spPr>
        <a:xfrm>
          <a:off x="4776623" y="1935851"/>
          <a:ext cx="2997447" cy="2997447"/>
        </a:xfrm>
        <a:prstGeom prst="ellipse">
          <a:avLst/>
        </a:prstGeom>
        <a:solidFill>
          <a:schemeClr val="accent2">
            <a:alpha val="50000"/>
            <a:hueOff val="1264227"/>
            <a:satOff val="-15281"/>
            <a:lumOff val="31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To</a:t>
          </a:r>
          <a:r>
            <a:rPr lang="en-US" sz="1600" kern="1200" baseline="0" dirty="0" smtClean="0">
              <a:latin typeface="Calibri" charset="0"/>
              <a:ea typeface="Calibri" charset="0"/>
              <a:cs typeface="Calibri" charset="0"/>
            </a:rPr>
            <a:t> change colors click on </a:t>
          </a:r>
          <a:r>
            <a:rPr lang="en-US" sz="1600" b="1" i="0" kern="1200" baseline="0" dirty="0" smtClean="0">
              <a:latin typeface="Calibri" charset="0"/>
              <a:ea typeface="Calibri" charset="0"/>
              <a:cs typeface="Calibri" charset="0"/>
            </a:rPr>
            <a:t>SmartArt Design</a:t>
          </a:r>
          <a:r>
            <a:rPr lang="en-US" sz="1600" kern="1200" baseline="0" dirty="0" smtClean="0">
              <a:latin typeface="Calibri" charset="0"/>
              <a:ea typeface="Calibri" charset="0"/>
              <a:cs typeface="Calibri" charset="0"/>
            </a:rPr>
            <a:t> then pick from </a:t>
          </a:r>
          <a:r>
            <a:rPr lang="en-US" sz="1600" b="1" kern="1200" baseline="0" dirty="0" smtClean="0">
              <a:latin typeface="Calibri" charset="0"/>
              <a:ea typeface="Calibri" charset="0"/>
              <a:cs typeface="Calibri" charset="0"/>
            </a:rPr>
            <a:t>Change Colors</a:t>
          </a:r>
          <a:r>
            <a:rPr lang="en-US" sz="1600" kern="1200" baseline="0" dirty="0" smtClean="0">
              <a:latin typeface="Calibri" charset="0"/>
              <a:ea typeface="Calibri" charset="0"/>
              <a:cs typeface="Calibri" charset="0"/>
            </a:rPr>
            <a:t> drop down menu</a:t>
          </a:r>
          <a:endParaRPr lang="en-US" sz="1600" kern="1200" dirty="0">
            <a:latin typeface="Calibri" charset="0"/>
            <a:ea typeface="Calibri" charset="0"/>
            <a:cs typeface="Calibri" charset="0"/>
          </a:endParaRPr>
        </a:p>
      </dsp:txBody>
      <dsp:txXfrm>
        <a:off x="5693342" y="2710192"/>
        <a:ext cx="1798468" cy="1648596"/>
      </dsp:txXfrm>
    </dsp:sp>
    <dsp:sp modelId="{30E97433-7ADA-2B40-9DA3-786A5D19BF22}">
      <dsp:nvSpPr>
        <dsp:cNvPr id="0" name=""/>
        <dsp:cNvSpPr/>
      </dsp:nvSpPr>
      <dsp:spPr>
        <a:xfrm>
          <a:off x="2613465" y="1935851"/>
          <a:ext cx="2997447" cy="2997447"/>
        </a:xfrm>
        <a:prstGeom prst="ellipse">
          <a:avLst/>
        </a:prstGeom>
        <a:solidFill>
          <a:schemeClr val="accent2">
            <a:alpha val="50000"/>
            <a:hueOff val="2528454"/>
            <a:satOff val="-30562"/>
            <a:lumOff val="627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Change chart type by clicking on </a:t>
          </a:r>
          <a:r>
            <a:rPr lang="en-US" sz="1600" b="1" kern="1200" dirty="0" smtClean="0">
              <a:latin typeface="Calibri" charset="0"/>
              <a:ea typeface="Calibri" charset="0"/>
              <a:cs typeface="Calibri" charset="0"/>
            </a:rPr>
            <a:t>Smart Art Design</a:t>
          </a:r>
          <a:r>
            <a:rPr lang="en-US" sz="1600" b="1" kern="1200" baseline="0" dirty="0" smtClean="0">
              <a:latin typeface="Calibri" charset="0"/>
              <a:ea typeface="Calibri" charset="0"/>
              <a:cs typeface="Calibri" charset="0"/>
            </a:rPr>
            <a:t> </a:t>
          </a:r>
          <a:r>
            <a:rPr lang="en-US" sz="1600" kern="1200" baseline="0" dirty="0" smtClean="0">
              <a:latin typeface="Calibri" charset="0"/>
              <a:ea typeface="Calibri" charset="0"/>
              <a:cs typeface="Calibri" charset="0"/>
            </a:rPr>
            <a:t>and selecting from drop down menu</a:t>
          </a:r>
          <a:r>
            <a:rPr lang="en-US" sz="1600" kern="1200" dirty="0" smtClean="0">
              <a:latin typeface="Calibri" charset="0"/>
              <a:ea typeface="Calibri" charset="0"/>
              <a:cs typeface="Calibri" charset="0"/>
            </a:rPr>
            <a:t> </a:t>
          </a:r>
          <a:endParaRPr lang="en-US" sz="1600" kern="1200" dirty="0">
            <a:latin typeface="Calibri" charset="0"/>
            <a:ea typeface="Calibri" charset="0"/>
            <a:cs typeface="Calibri" charset="0"/>
          </a:endParaRPr>
        </a:p>
      </dsp:txBody>
      <dsp:txXfrm>
        <a:off x="2895724" y="2710192"/>
        <a:ext cx="1798468" cy="16485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75C45-F7CD-994D-8253-8C2C1650246A}">
      <dsp:nvSpPr>
        <dsp:cNvPr id="0" name=""/>
        <dsp:cNvSpPr/>
      </dsp:nvSpPr>
      <dsp:spPr>
        <a:xfrm>
          <a:off x="2620847" y="-30687"/>
          <a:ext cx="5145841" cy="5145841"/>
        </a:xfrm>
        <a:prstGeom prst="circularArrow">
          <a:avLst>
            <a:gd name="adj1" fmla="val 5544"/>
            <a:gd name="adj2" fmla="val 330680"/>
            <a:gd name="adj3" fmla="val 14483864"/>
            <a:gd name="adj4" fmla="val 16968503"/>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2048C7-9827-E741-AA83-BF271DEAFCED}">
      <dsp:nvSpPr>
        <dsp:cNvPr id="0" name=""/>
        <dsp:cNvSpPr/>
      </dsp:nvSpPr>
      <dsp:spPr>
        <a:xfrm>
          <a:off x="4374633" y="2573"/>
          <a:ext cx="1638268" cy="819134"/>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 here (Calibri</a:t>
          </a:r>
          <a:r>
            <a:rPr lang="en-US" sz="1600" kern="1200" baseline="0" dirty="0" smtClean="0">
              <a:latin typeface="Calibri" charset="0"/>
              <a:ea typeface="Calibri" charset="0"/>
              <a:cs typeface="Calibri" charset="0"/>
            </a:rPr>
            <a:t> </a:t>
          </a:r>
          <a:r>
            <a:rPr lang="en-US" sz="1600" kern="1200" dirty="0" smtClean="0">
              <a:latin typeface="Calibri" charset="0"/>
              <a:ea typeface="Calibri" charset="0"/>
              <a:cs typeface="Calibri" charset="0"/>
            </a:rPr>
            <a:t>regular</a:t>
          </a:r>
          <a:r>
            <a:rPr lang="en-US" sz="1600" kern="1200" baseline="0" dirty="0" smtClean="0">
              <a:latin typeface="Calibri" charset="0"/>
              <a:ea typeface="Calibri" charset="0"/>
              <a:cs typeface="Calibri" charset="0"/>
            </a:rPr>
            <a:t> 16pt)</a:t>
          </a:r>
          <a:endParaRPr lang="en-US" sz="1600" kern="1200" dirty="0">
            <a:latin typeface="Calibri" charset="0"/>
            <a:ea typeface="Calibri" charset="0"/>
            <a:cs typeface="Calibri" charset="0"/>
          </a:endParaRPr>
        </a:p>
      </dsp:txBody>
      <dsp:txXfrm>
        <a:off x="4414620" y="42560"/>
        <a:ext cx="1558294" cy="739160"/>
      </dsp:txXfrm>
    </dsp:sp>
    <dsp:sp modelId="{996D36F2-C97F-E344-BC3B-247D21EE7BBC}">
      <dsp:nvSpPr>
        <dsp:cNvPr id="0" name=""/>
        <dsp:cNvSpPr/>
      </dsp:nvSpPr>
      <dsp:spPr>
        <a:xfrm>
          <a:off x="6090275" y="828783"/>
          <a:ext cx="1638268" cy="819134"/>
        </a:xfrm>
        <a:prstGeom prst="roundRect">
          <a:avLst/>
        </a:prstGeom>
        <a:solidFill>
          <a:schemeClr val="accent2">
            <a:hueOff val="421409"/>
            <a:satOff val="-5094"/>
            <a:lumOff val="104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latin typeface="Calibri" charset="0"/>
              <a:ea typeface="Calibri" charset="0"/>
              <a:cs typeface="Calibri" charset="0"/>
            </a:rPr>
            <a:t>Text</a:t>
          </a:r>
          <a:r>
            <a:rPr lang="en-US" sz="1600" kern="1200" baseline="0" dirty="0" smtClean="0">
              <a:latin typeface="Calibri" charset="0"/>
              <a:ea typeface="Calibri" charset="0"/>
              <a:cs typeface="Calibri" charset="0"/>
            </a:rPr>
            <a:t> here</a:t>
          </a:r>
          <a:endParaRPr lang="en-US" sz="1600" kern="1200" dirty="0">
            <a:latin typeface="Calibri" charset="0"/>
            <a:ea typeface="Calibri" charset="0"/>
            <a:cs typeface="Calibri" charset="0"/>
          </a:endParaRPr>
        </a:p>
      </dsp:txBody>
      <dsp:txXfrm>
        <a:off x="6130262" y="868770"/>
        <a:ext cx="1558294" cy="739160"/>
      </dsp:txXfrm>
    </dsp:sp>
    <dsp:sp modelId="{2F224190-55BC-C34C-BA4D-297609515AB2}">
      <dsp:nvSpPr>
        <dsp:cNvPr id="0" name=""/>
        <dsp:cNvSpPr/>
      </dsp:nvSpPr>
      <dsp:spPr>
        <a:xfrm>
          <a:off x="6514004" y="2685259"/>
          <a:ext cx="1638268" cy="819134"/>
        </a:xfrm>
        <a:prstGeom prst="roundRect">
          <a:avLst/>
        </a:prstGeom>
        <a:solidFill>
          <a:schemeClr val="accent2">
            <a:hueOff val="842818"/>
            <a:satOff val="-10187"/>
            <a:lumOff val="209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6553991" y="2725246"/>
        <a:ext cx="1558294" cy="739160"/>
      </dsp:txXfrm>
    </dsp:sp>
    <dsp:sp modelId="{73ACE0D3-6301-9344-A0B0-A8D7F8A4CD54}">
      <dsp:nvSpPr>
        <dsp:cNvPr id="0" name=""/>
        <dsp:cNvSpPr/>
      </dsp:nvSpPr>
      <dsp:spPr>
        <a:xfrm>
          <a:off x="5326743" y="4174038"/>
          <a:ext cx="1638268" cy="819134"/>
        </a:xfrm>
        <a:prstGeom prst="roundRect">
          <a:avLst/>
        </a:prstGeom>
        <a:solidFill>
          <a:schemeClr val="accent2">
            <a:hueOff val="1264227"/>
            <a:satOff val="-15281"/>
            <a:lumOff val="31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5366730" y="4214025"/>
        <a:ext cx="1558294" cy="739160"/>
      </dsp:txXfrm>
    </dsp:sp>
    <dsp:sp modelId="{719AB197-2218-A34F-AE49-C72CDFBAD059}">
      <dsp:nvSpPr>
        <dsp:cNvPr id="0" name=""/>
        <dsp:cNvSpPr/>
      </dsp:nvSpPr>
      <dsp:spPr>
        <a:xfrm>
          <a:off x="3422524" y="4174038"/>
          <a:ext cx="1638268" cy="819134"/>
        </a:xfrm>
        <a:prstGeom prst="roundRect">
          <a:avLst/>
        </a:prstGeom>
        <a:solidFill>
          <a:schemeClr val="accent2">
            <a:hueOff val="1685636"/>
            <a:satOff val="-20375"/>
            <a:lumOff val="418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3462511" y="4214025"/>
        <a:ext cx="1558294" cy="739160"/>
      </dsp:txXfrm>
    </dsp:sp>
    <dsp:sp modelId="{3194505F-CB64-A84D-85A3-D6F696C5F0F1}">
      <dsp:nvSpPr>
        <dsp:cNvPr id="0" name=""/>
        <dsp:cNvSpPr/>
      </dsp:nvSpPr>
      <dsp:spPr>
        <a:xfrm>
          <a:off x="2235262" y="2685259"/>
          <a:ext cx="1638268" cy="819134"/>
        </a:xfrm>
        <a:prstGeom prst="roundRect">
          <a:avLst/>
        </a:prstGeom>
        <a:solidFill>
          <a:schemeClr val="accent2">
            <a:hueOff val="2107045"/>
            <a:satOff val="-25468"/>
            <a:lumOff val="522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2275249" y="2725246"/>
        <a:ext cx="1558294" cy="739160"/>
      </dsp:txXfrm>
    </dsp:sp>
    <dsp:sp modelId="{A6CC9AC5-81C7-854E-8322-31C9A9FB6784}">
      <dsp:nvSpPr>
        <dsp:cNvPr id="0" name=""/>
        <dsp:cNvSpPr/>
      </dsp:nvSpPr>
      <dsp:spPr>
        <a:xfrm>
          <a:off x="2658991" y="828783"/>
          <a:ext cx="1638268" cy="819134"/>
        </a:xfrm>
        <a:prstGeom prst="roundRect">
          <a:avLst/>
        </a:prstGeom>
        <a:solidFill>
          <a:schemeClr val="accent2">
            <a:hueOff val="2528454"/>
            <a:satOff val="-30562"/>
            <a:lumOff val="627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smtClean="0">
              <a:latin typeface="Calibri" charset="0"/>
              <a:ea typeface="Calibri" charset="0"/>
              <a:cs typeface="Calibri" charset="0"/>
            </a:rPr>
            <a:t>Text here</a:t>
          </a:r>
          <a:endParaRPr lang="en-US" sz="1600" kern="1200" dirty="0">
            <a:latin typeface="Calibri" charset="0"/>
            <a:ea typeface="Calibri" charset="0"/>
            <a:cs typeface="Calibri" charset="0"/>
          </a:endParaRPr>
        </a:p>
      </dsp:txBody>
      <dsp:txXfrm>
        <a:off x="2698978" y="868770"/>
        <a:ext cx="1558294" cy="7391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F5024D-A476-7E4F-BE90-D5758F33CE17}">
      <dsp:nvSpPr>
        <dsp:cNvPr id="0" name=""/>
        <dsp:cNvSpPr/>
      </dsp:nvSpPr>
      <dsp:spPr>
        <a:xfrm>
          <a:off x="8125081" y="3157684"/>
          <a:ext cx="91440" cy="348935"/>
        </a:xfrm>
        <a:custGeom>
          <a:avLst/>
          <a:gdLst/>
          <a:ahLst/>
          <a:cxnLst/>
          <a:rect l="0" t="0" r="0" b="0"/>
          <a:pathLst>
            <a:path>
              <a:moveTo>
                <a:pt x="45720" y="0"/>
              </a:moveTo>
              <a:lnTo>
                <a:pt x="45720"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3FB3617-3CA0-D54B-AA86-A99C52A83B1D}">
      <dsp:nvSpPr>
        <dsp:cNvPr id="0" name=""/>
        <dsp:cNvSpPr/>
      </dsp:nvSpPr>
      <dsp:spPr>
        <a:xfrm>
          <a:off x="4362968" y="1701015"/>
          <a:ext cx="3807833" cy="348935"/>
        </a:xfrm>
        <a:custGeom>
          <a:avLst/>
          <a:gdLst/>
          <a:ahLst/>
          <a:cxnLst/>
          <a:rect l="0" t="0" r="0" b="0"/>
          <a:pathLst>
            <a:path>
              <a:moveTo>
                <a:pt x="0" y="0"/>
              </a:moveTo>
              <a:lnTo>
                <a:pt x="0" y="175852"/>
              </a:lnTo>
              <a:lnTo>
                <a:pt x="3807833" y="175852"/>
              </a:lnTo>
              <a:lnTo>
                <a:pt x="3807833"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B530A7-7C10-DE41-B1D8-66CFC0574C18}">
      <dsp:nvSpPr>
        <dsp:cNvPr id="0" name=""/>
        <dsp:cNvSpPr/>
      </dsp:nvSpPr>
      <dsp:spPr>
        <a:xfrm>
          <a:off x="3601401" y="3157684"/>
          <a:ext cx="1523133" cy="348935"/>
        </a:xfrm>
        <a:custGeom>
          <a:avLst/>
          <a:gdLst/>
          <a:ahLst/>
          <a:cxnLst/>
          <a:rect l="0" t="0" r="0" b="0"/>
          <a:pathLst>
            <a:path>
              <a:moveTo>
                <a:pt x="0" y="0"/>
              </a:moveTo>
              <a:lnTo>
                <a:pt x="0" y="175852"/>
              </a:lnTo>
              <a:lnTo>
                <a:pt x="1523133" y="175852"/>
              </a:lnTo>
              <a:lnTo>
                <a:pt x="1523133"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9823118-6440-4B47-9A20-0CDBE2DCFD83}">
      <dsp:nvSpPr>
        <dsp:cNvPr id="0" name=""/>
        <dsp:cNvSpPr/>
      </dsp:nvSpPr>
      <dsp:spPr>
        <a:xfrm>
          <a:off x="2078268" y="3157684"/>
          <a:ext cx="1523133" cy="348935"/>
        </a:xfrm>
        <a:custGeom>
          <a:avLst/>
          <a:gdLst/>
          <a:ahLst/>
          <a:cxnLst/>
          <a:rect l="0" t="0" r="0" b="0"/>
          <a:pathLst>
            <a:path>
              <a:moveTo>
                <a:pt x="1523133" y="0"/>
              </a:moveTo>
              <a:lnTo>
                <a:pt x="1523133" y="175852"/>
              </a:lnTo>
              <a:lnTo>
                <a:pt x="0" y="175852"/>
              </a:lnTo>
              <a:lnTo>
                <a:pt x="0" y="348935"/>
              </a:lnTo>
            </a:path>
          </a:pathLst>
        </a:custGeom>
        <a:noFill/>
        <a:ln w="25400" cap="flat" cmpd="sng" algn="ctr">
          <a:solidFill>
            <a:schemeClr val="accent4">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E3A48B-66FE-7C4C-8311-301431B95F9D}">
      <dsp:nvSpPr>
        <dsp:cNvPr id="0" name=""/>
        <dsp:cNvSpPr/>
      </dsp:nvSpPr>
      <dsp:spPr>
        <a:xfrm>
          <a:off x="3601401" y="1701015"/>
          <a:ext cx="761566" cy="348935"/>
        </a:xfrm>
        <a:custGeom>
          <a:avLst/>
          <a:gdLst/>
          <a:ahLst/>
          <a:cxnLst/>
          <a:rect l="0" t="0" r="0" b="0"/>
          <a:pathLst>
            <a:path>
              <a:moveTo>
                <a:pt x="761566" y="0"/>
              </a:moveTo>
              <a:lnTo>
                <a:pt x="761566" y="175852"/>
              </a:lnTo>
              <a:lnTo>
                <a:pt x="0" y="175852"/>
              </a:lnTo>
              <a:lnTo>
                <a:pt x="0"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20A420-F7EE-0743-A6DB-6CB38E35D854}">
      <dsp:nvSpPr>
        <dsp:cNvPr id="0" name=""/>
        <dsp:cNvSpPr/>
      </dsp:nvSpPr>
      <dsp:spPr>
        <a:xfrm>
          <a:off x="555134" y="1701015"/>
          <a:ext cx="3807833" cy="348935"/>
        </a:xfrm>
        <a:custGeom>
          <a:avLst/>
          <a:gdLst/>
          <a:ahLst/>
          <a:cxnLst/>
          <a:rect l="0" t="0" r="0" b="0"/>
          <a:pathLst>
            <a:path>
              <a:moveTo>
                <a:pt x="3807833" y="0"/>
              </a:moveTo>
              <a:lnTo>
                <a:pt x="3807833" y="175852"/>
              </a:lnTo>
              <a:lnTo>
                <a:pt x="0" y="175852"/>
              </a:lnTo>
              <a:lnTo>
                <a:pt x="0" y="348935"/>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7318A0-CBA5-7A4F-B8C0-1C42096A85DA}">
      <dsp:nvSpPr>
        <dsp:cNvPr id="0" name=""/>
        <dsp:cNvSpPr/>
      </dsp:nvSpPr>
      <dsp:spPr>
        <a:xfrm>
          <a:off x="3809101" y="593282"/>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733AF8-DF8B-E34C-B492-2D70823E6DBC}">
      <dsp:nvSpPr>
        <dsp:cNvPr id="0" name=""/>
        <dsp:cNvSpPr/>
      </dsp:nvSpPr>
      <dsp:spPr>
        <a:xfrm>
          <a:off x="4916834" y="59051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 (Calibri</a:t>
          </a:r>
          <a:r>
            <a:rPr lang="en-US" sz="1600" kern="1200" baseline="0" dirty="0" smtClean="0">
              <a:latin typeface="Calibri" charset="0"/>
              <a:ea typeface="Calibri" charset="0"/>
              <a:cs typeface="Calibri" charset="0"/>
            </a:rPr>
            <a:t> regular 16pt)</a:t>
          </a:r>
          <a:endParaRPr lang="en-US" sz="1600" kern="1200" dirty="0">
            <a:latin typeface="Calibri" charset="0"/>
            <a:ea typeface="Calibri" charset="0"/>
            <a:cs typeface="Calibri" charset="0"/>
          </a:endParaRPr>
        </a:p>
      </dsp:txBody>
      <dsp:txXfrm>
        <a:off x="4916834" y="590512"/>
        <a:ext cx="1661599" cy="1107733"/>
      </dsp:txXfrm>
    </dsp:sp>
    <dsp:sp modelId="{9C09C25B-10D4-9C4F-8E8D-FE590133AF1D}">
      <dsp:nvSpPr>
        <dsp:cNvPr id="0" name=""/>
        <dsp:cNvSpPr/>
      </dsp:nvSpPr>
      <dsp:spPr>
        <a:xfrm>
          <a:off x="1268"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7E3EFB-D3AE-7C45-A9E6-222E330BF77D}">
      <dsp:nvSpPr>
        <dsp:cNvPr id="0" name=""/>
        <dsp:cNvSpPr/>
      </dsp:nvSpPr>
      <dsp:spPr>
        <a:xfrm>
          <a:off x="1109001"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1109001" y="2047182"/>
        <a:ext cx="1661599" cy="1107733"/>
      </dsp:txXfrm>
    </dsp:sp>
    <dsp:sp modelId="{C333DA4E-D991-434C-A8BD-DD8DA56EE0A1}">
      <dsp:nvSpPr>
        <dsp:cNvPr id="0" name=""/>
        <dsp:cNvSpPr/>
      </dsp:nvSpPr>
      <dsp:spPr>
        <a:xfrm>
          <a:off x="3047534"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11D683-19C8-E840-972F-5CF2425BF394}">
      <dsp:nvSpPr>
        <dsp:cNvPr id="0" name=""/>
        <dsp:cNvSpPr/>
      </dsp:nvSpPr>
      <dsp:spPr>
        <a:xfrm>
          <a:off x="4155268"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4155268" y="2047182"/>
        <a:ext cx="1661599" cy="1107733"/>
      </dsp:txXfrm>
    </dsp:sp>
    <dsp:sp modelId="{0033C77E-3539-9F47-B847-79D78955F26A}">
      <dsp:nvSpPr>
        <dsp:cNvPr id="0" name=""/>
        <dsp:cNvSpPr/>
      </dsp:nvSpPr>
      <dsp:spPr>
        <a:xfrm>
          <a:off x="1524401"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C7E988-95BD-004B-942C-1D14291BEF06}">
      <dsp:nvSpPr>
        <dsp:cNvPr id="0" name=""/>
        <dsp:cNvSpPr/>
      </dsp:nvSpPr>
      <dsp:spPr>
        <a:xfrm>
          <a:off x="2632134"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2632134" y="3503851"/>
        <a:ext cx="1661599" cy="1107733"/>
      </dsp:txXfrm>
    </dsp:sp>
    <dsp:sp modelId="{F04D9469-BC48-F745-A9B8-9D06E01ABDA4}">
      <dsp:nvSpPr>
        <dsp:cNvPr id="0" name=""/>
        <dsp:cNvSpPr/>
      </dsp:nvSpPr>
      <dsp:spPr>
        <a:xfrm>
          <a:off x="4570668"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F1629C-86E6-4A41-9EC1-BD0B84670118}">
      <dsp:nvSpPr>
        <dsp:cNvPr id="0" name=""/>
        <dsp:cNvSpPr/>
      </dsp:nvSpPr>
      <dsp:spPr>
        <a:xfrm>
          <a:off x="5678401"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5678401" y="3503851"/>
        <a:ext cx="1661599" cy="1107733"/>
      </dsp:txXfrm>
    </dsp:sp>
    <dsp:sp modelId="{339CED85-9D1F-114E-8BF5-7A393F3B874F}">
      <dsp:nvSpPr>
        <dsp:cNvPr id="0" name=""/>
        <dsp:cNvSpPr/>
      </dsp:nvSpPr>
      <dsp:spPr>
        <a:xfrm>
          <a:off x="7616934" y="2049951"/>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4AC39F-166E-2747-9640-E37038C7D502}">
      <dsp:nvSpPr>
        <dsp:cNvPr id="0" name=""/>
        <dsp:cNvSpPr/>
      </dsp:nvSpPr>
      <dsp:spPr>
        <a:xfrm>
          <a:off x="8724667" y="2047182"/>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8724667" y="2047182"/>
        <a:ext cx="1661599" cy="1107733"/>
      </dsp:txXfrm>
    </dsp:sp>
    <dsp:sp modelId="{7182AB7E-2399-8541-BD05-21E9A19510E3}">
      <dsp:nvSpPr>
        <dsp:cNvPr id="0" name=""/>
        <dsp:cNvSpPr/>
      </dsp:nvSpPr>
      <dsp:spPr>
        <a:xfrm>
          <a:off x="7616934" y="3506620"/>
          <a:ext cx="1107733" cy="1107733"/>
        </a:xfrm>
        <a:prstGeom prst="ellipse">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F3249E-A7E5-A146-94CB-1588FD630237}">
      <dsp:nvSpPr>
        <dsp:cNvPr id="0" name=""/>
        <dsp:cNvSpPr/>
      </dsp:nvSpPr>
      <dsp:spPr>
        <a:xfrm>
          <a:off x="8724667" y="3503851"/>
          <a:ext cx="1661599" cy="1107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latin typeface="Calibri" charset="0"/>
              <a:ea typeface="Calibri" charset="0"/>
              <a:cs typeface="Calibri" charset="0"/>
            </a:rPr>
            <a:t>Name here</a:t>
          </a:r>
          <a:endParaRPr lang="en-US" sz="1600" kern="1200" dirty="0">
            <a:latin typeface="Calibri" charset="0"/>
            <a:ea typeface="Calibri" charset="0"/>
            <a:cs typeface="Calibri" charset="0"/>
          </a:endParaRPr>
        </a:p>
      </dsp:txBody>
      <dsp:txXfrm>
        <a:off x="8724667" y="3503851"/>
        <a:ext cx="1661599" cy="110773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5.jpg>
</file>

<file path=ppt/media/image16.png>
</file>

<file path=ppt/media/image17.png>
</file>

<file path=ppt/media/image18.jp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200" cy="4114800"/>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latin typeface="Calibri"/>
                <a:ea typeface="Calibri"/>
                <a:cs typeface="Calibri"/>
                <a:sym typeface="Calibri"/>
              </a:defRPr>
            </a:lvl1pPr>
            <a:lvl2pPr marL="0" marR="0" lvl="1" indent="228600" algn="l" rtl="0">
              <a:spcBef>
                <a:spcPts val="0"/>
              </a:spcBef>
              <a:buSzPts val="1400"/>
              <a:buNone/>
              <a:defRPr sz="1200" b="0" i="0" u="none" strike="noStrike" cap="none">
                <a:latin typeface="Calibri"/>
                <a:ea typeface="Calibri"/>
                <a:cs typeface="Calibri"/>
                <a:sym typeface="Calibri"/>
              </a:defRPr>
            </a:lvl2pPr>
            <a:lvl3pPr marL="0" marR="0" lvl="2" indent="457200" algn="l" rtl="0">
              <a:spcBef>
                <a:spcPts val="0"/>
              </a:spcBef>
              <a:buSzPts val="1400"/>
              <a:buNone/>
              <a:defRPr sz="1200" b="0" i="0" u="none" strike="noStrike" cap="none">
                <a:latin typeface="Calibri"/>
                <a:ea typeface="Calibri"/>
                <a:cs typeface="Calibri"/>
                <a:sym typeface="Calibri"/>
              </a:defRPr>
            </a:lvl3pPr>
            <a:lvl4pPr marL="0" marR="0" lvl="3" indent="685800" algn="l" rtl="0">
              <a:spcBef>
                <a:spcPts val="0"/>
              </a:spcBef>
              <a:buSzPts val="1400"/>
              <a:buNone/>
              <a:defRPr sz="1200" b="0" i="0" u="none" strike="noStrike" cap="none">
                <a:latin typeface="Calibri"/>
                <a:ea typeface="Calibri"/>
                <a:cs typeface="Calibri"/>
                <a:sym typeface="Calibri"/>
              </a:defRPr>
            </a:lvl4pPr>
            <a:lvl5pPr marL="0" marR="0" lvl="4" indent="914400" algn="l" rtl="0">
              <a:spcBef>
                <a:spcPts val="0"/>
              </a:spcBef>
              <a:buSzPts val="1400"/>
              <a:buNone/>
              <a:defRPr sz="1200" b="0" i="0" u="none" strike="noStrike" cap="none">
                <a:latin typeface="Calibri"/>
                <a:ea typeface="Calibri"/>
                <a:cs typeface="Calibri"/>
                <a:sym typeface="Calibri"/>
              </a:defRPr>
            </a:lvl5pPr>
            <a:lvl6pPr marL="0" marR="0" lvl="5" indent="1143000" algn="l" rtl="0">
              <a:spcBef>
                <a:spcPts val="0"/>
              </a:spcBef>
              <a:buSzPts val="1400"/>
              <a:buNone/>
              <a:defRPr sz="1200" b="0" i="0" u="none" strike="noStrike" cap="none">
                <a:latin typeface="Calibri"/>
                <a:ea typeface="Calibri"/>
                <a:cs typeface="Calibri"/>
                <a:sym typeface="Calibri"/>
              </a:defRPr>
            </a:lvl6pPr>
            <a:lvl7pPr marL="0" marR="0" lvl="6" indent="1371600" algn="l" rtl="0">
              <a:spcBef>
                <a:spcPts val="0"/>
              </a:spcBef>
              <a:buSzPts val="1400"/>
              <a:buNone/>
              <a:defRPr sz="1200" b="0" i="0" u="none" strike="noStrike" cap="none">
                <a:latin typeface="Calibri"/>
                <a:ea typeface="Calibri"/>
                <a:cs typeface="Calibri"/>
                <a:sym typeface="Calibri"/>
              </a:defRPr>
            </a:lvl7pPr>
            <a:lvl8pPr marL="0" marR="0" lvl="7" indent="1600200" algn="l" rtl="0">
              <a:spcBef>
                <a:spcPts val="0"/>
              </a:spcBef>
              <a:buSzPts val="1400"/>
              <a:buNone/>
              <a:defRPr sz="1200" b="0" i="0" u="none" strike="noStrike" cap="none">
                <a:latin typeface="Calibri"/>
                <a:ea typeface="Calibri"/>
                <a:cs typeface="Calibri"/>
                <a:sym typeface="Calibri"/>
              </a:defRPr>
            </a:lvl8pPr>
            <a:lvl9pPr marL="0" marR="0" lvl="8" indent="1828800" algn="l" rtl="0">
              <a:spcBef>
                <a:spcPts val="0"/>
              </a:spcBef>
              <a:buSzPts val="1400"/>
              <a:buNone/>
              <a:defRPr sz="1200" b="0" i="0" u="none" strike="noStrike" cap="none">
                <a:latin typeface="Calibri"/>
                <a:ea typeface="Calibri"/>
                <a:cs typeface="Calibri"/>
                <a:sym typeface="Calibri"/>
              </a:defRPr>
            </a:lvl9pPr>
          </a:lstStyle>
          <a:p>
            <a:endParaRPr/>
          </a:p>
        </p:txBody>
      </p:sp>
    </p:spTree>
    <p:extLst>
      <p:ext uri="{BB962C8B-B14F-4D97-AF65-F5344CB8AC3E}">
        <p14:creationId xmlns:p14="http://schemas.microsoft.com/office/powerpoint/2010/main" val="52892707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242534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296" name="Shape 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480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6813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310" name="Shape 3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06092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17" name="Shape 3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9664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4333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Shape 329"/>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63255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Shape 335"/>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36" name="Shape 3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5728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342" name="Shape 3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9646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Shape 3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8" name="Shape 348"/>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423799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Shape 354"/>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355" name="Shape 3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0422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79043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Shape 361"/>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362" name="Shape 3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4694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213" name="Shape 2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2238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9" name="Shape 259"/>
          <p:cNvSpPr txBox="1">
            <a:spLocks noGrp="1"/>
          </p:cNvSpPr>
          <p:nvPr>
            <p:ph type="body" idx="1"/>
          </p:nvPr>
        </p:nvSpPr>
        <p:spPr>
          <a:xfrm>
            <a:off x="914400" y="4343400"/>
            <a:ext cx="5029200" cy="4114800"/>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200" b="0" i="0" u="none" strike="noStrike" cap="none">
              <a:latin typeface="Calibri"/>
              <a:ea typeface="Calibri"/>
              <a:cs typeface="Calibri"/>
              <a:sym typeface="Calibri"/>
            </a:endParaRPr>
          </a:p>
        </p:txBody>
      </p:sp>
    </p:spTree>
    <p:extLst>
      <p:ext uri="{BB962C8B-B14F-4D97-AF65-F5344CB8AC3E}">
        <p14:creationId xmlns:p14="http://schemas.microsoft.com/office/powerpoint/2010/main" val="1560434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0176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690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4349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770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14110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emf"/><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Master" Target="../slideMasters/slideMaster2.xml"/><Relationship Id="rId2" Type="http://schemas.openxmlformats.org/officeDocument/2006/relationships/diagramData" Target="../diagrams/data1.xml"/></Relationships>
</file>

<file path=ppt/slideLayouts/_rels/slideLayout27.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Master" Target="../slideMasters/slideMaster2.xml"/><Relationship Id="rId2" Type="http://schemas.openxmlformats.org/officeDocument/2006/relationships/diagramData" Target="../diagrams/data2.xml"/></Relationships>
</file>

<file path=ppt/slideLayouts/_rels/slideLayout28.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Master" Target="../slideMasters/slideMaster2.xml"/><Relationship Id="rId2" Type="http://schemas.openxmlformats.org/officeDocument/2006/relationships/diagramData" Target="../diagrams/data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chart" Target="../charts/chart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SolarWinds_Title">
    <p:bg>
      <p:bgPr>
        <a:blipFill rotWithShape="1">
          <a:blip r:embed="rId2">
            <a:alphaModFix/>
          </a:blip>
          <a:stretch>
            <a:fillRect/>
          </a:stretch>
        </a:blipFill>
        <a:effectLst/>
      </p:bgPr>
    </p:bg>
    <p:spTree>
      <p:nvGrpSpPr>
        <p:cNvPr id="1" name="Shape 10"/>
        <p:cNvGrpSpPr/>
        <p:nvPr/>
      </p:nvGrpSpPr>
      <p:grpSpPr>
        <a:xfrm>
          <a:off x="0" y="0"/>
          <a:ext cx="0" cy="0"/>
          <a:chOff x="0" y="0"/>
          <a:chExt cx="0" cy="0"/>
        </a:xfrm>
      </p:grpSpPr>
      <p:pic>
        <p:nvPicPr>
          <p:cNvPr id="6" name="Shape 72"/>
          <p:cNvPicPr preferRelativeResize="0"/>
          <p:nvPr userDrawn="1"/>
        </p:nvPicPr>
        <p:blipFill rotWithShape="1">
          <a:blip r:embed="rId3">
            <a:alphaModFix/>
          </a:blip>
          <a:srcRect l="622" r="612"/>
          <a:stretch/>
        </p:blipFill>
        <p:spPr>
          <a:xfrm>
            <a:off x="0" y="0"/>
            <a:ext cx="12188952" cy="6856285"/>
          </a:xfrm>
          <a:prstGeom prst="rect">
            <a:avLst/>
          </a:prstGeom>
          <a:noFill/>
          <a:ln>
            <a:noFill/>
          </a:ln>
        </p:spPr>
      </p:pic>
      <p:sp>
        <p:nvSpPr>
          <p:cNvPr id="7" name="Shape 12"/>
          <p:cNvSpPr txBox="1">
            <a:spLocks noGrp="1"/>
          </p:cNvSpPr>
          <p:nvPr>
            <p:ph type="title"/>
          </p:nvPr>
        </p:nvSpPr>
        <p:spPr>
          <a:xfrm>
            <a:off x="844986" y="3247300"/>
            <a:ext cx="8690008" cy="779874"/>
          </a:xfrm>
          <a:prstGeom prst="rect">
            <a:avLst/>
          </a:prstGeom>
          <a:noFill/>
          <a:ln>
            <a:noFill/>
          </a:ln>
        </p:spPr>
        <p:txBody>
          <a:bodyPr wrap="square" lIns="91425" tIns="91425" rIns="91425" bIns="91425" anchor="t" anchorCtr="0"/>
          <a:lstStyle>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dirty="0"/>
          </a:p>
        </p:txBody>
      </p:sp>
      <p:sp>
        <p:nvSpPr>
          <p:cNvPr id="8" name="Shape 13"/>
          <p:cNvSpPr txBox="1">
            <a:spLocks noGrp="1"/>
          </p:cNvSpPr>
          <p:nvPr>
            <p:ph type="body" idx="1"/>
          </p:nvPr>
        </p:nvSpPr>
        <p:spPr>
          <a:xfrm>
            <a:off x="845262" y="4027174"/>
            <a:ext cx="8690008" cy="400763"/>
          </a:xfrm>
          <a:prstGeom prst="rect">
            <a:avLst/>
          </a:prstGeom>
          <a:noFill/>
          <a:ln>
            <a:noFill/>
          </a:ln>
        </p:spPr>
        <p:txBody>
          <a:bodyPr wrap="square" lIns="91425" tIns="91425" rIns="91425" bIns="91425" anchor="t" anchorCtr="0"/>
          <a:lstStyle>
            <a:lvl1pPr marL="0" marR="0" lvl="0" indent="0" algn="l" rtl="0">
              <a:lnSpc>
                <a:spcPct val="90000"/>
              </a:lnSpc>
              <a:spcBef>
                <a:spcPts val="1000"/>
              </a:spcBef>
              <a:spcAft>
                <a:spcPts val="0"/>
              </a:spcAft>
              <a:buClr>
                <a:schemeClr val="lt2"/>
              </a:buClr>
              <a:buSzPts val="1400"/>
              <a:buFont typeface="Arial"/>
              <a:buNone/>
              <a:defRPr sz="2200" b="0" i="0" u="none" strike="noStrike" cap="none">
                <a:solidFill>
                  <a:schemeClr val="lt2"/>
                </a:solidFill>
                <a:latin typeface="Calibri"/>
                <a:ea typeface="Calibri"/>
                <a:cs typeface="Calibri"/>
                <a:sym typeface="Calibri"/>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pic>
        <p:nvPicPr>
          <p:cNvPr id="9" name="Shape 14"/>
          <p:cNvPicPr preferRelativeResize="0"/>
          <p:nvPr userDrawn="1"/>
        </p:nvPicPr>
        <p:blipFill rotWithShape="1">
          <a:blip r:embed="rId4">
            <a:alphaModFix/>
          </a:blip>
          <a:srcRect/>
          <a:stretch/>
        </p:blipFill>
        <p:spPr>
          <a:xfrm>
            <a:off x="934471" y="1902554"/>
            <a:ext cx="2591180" cy="702837"/>
          </a:xfrm>
          <a:prstGeom prst="rect">
            <a:avLst/>
          </a:prstGeom>
          <a:noFill/>
          <a:ln>
            <a:noFill/>
          </a:ln>
        </p:spPr>
      </p:pic>
      <p:sp>
        <p:nvSpPr>
          <p:cNvPr id="10" name="Shape 12"/>
          <p:cNvSpPr txBox="1">
            <a:spLocks/>
          </p:cNvSpPr>
          <p:nvPr userDrawn="1"/>
        </p:nvSpPr>
        <p:spPr>
          <a:xfrm>
            <a:off x="845262" y="2846246"/>
            <a:ext cx="8690008" cy="419617"/>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r>
              <a:rPr lang="en-US" sz="2800" dirty="0" smtClean="0">
                <a:solidFill>
                  <a:schemeClr val="accent5"/>
                </a:solidFill>
              </a:rPr>
              <a:t>Innovate</a:t>
            </a:r>
            <a:r>
              <a:rPr lang="en-US" sz="2800" baseline="0" dirty="0" smtClean="0">
                <a:solidFill>
                  <a:schemeClr val="accent5"/>
                </a:solidFill>
              </a:rPr>
              <a:t> Summit 2017</a:t>
            </a:r>
            <a:endParaRPr lang="en-US" sz="2800" dirty="0">
              <a:solidFill>
                <a:schemeClr val="accent5"/>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Example_Chart2">
    <p:spTree>
      <p:nvGrpSpPr>
        <p:cNvPr id="1" name="Shape 62"/>
        <p:cNvGrpSpPr/>
        <p:nvPr/>
      </p:nvGrpSpPr>
      <p:grpSpPr>
        <a:xfrm>
          <a:off x="0" y="0"/>
          <a:ext cx="0" cy="0"/>
          <a:chOff x="0" y="0"/>
          <a:chExt cx="0" cy="0"/>
        </a:xfrm>
      </p:grpSpPr>
      <p:sp>
        <p:nvSpPr>
          <p:cNvPr id="63" name="Shape 63"/>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64" name="Shape 64"/>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65" name="Shape 6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66" name="Shape 66"/>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Example_Chart3">
    <p:spTree>
      <p:nvGrpSpPr>
        <p:cNvPr id="1" name="Shape 67"/>
        <p:cNvGrpSpPr/>
        <p:nvPr/>
      </p:nvGrpSpPr>
      <p:grpSpPr>
        <a:xfrm>
          <a:off x="0" y="0"/>
          <a:ext cx="0" cy="0"/>
          <a:chOff x="0" y="0"/>
          <a:chExt cx="0" cy="0"/>
        </a:xfrm>
      </p:grpSpPr>
      <p:sp>
        <p:nvSpPr>
          <p:cNvPr id="68" name="Shape 68"/>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69" name="Shape 69"/>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70" name="Shape 70"/>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1" name="Shape 71"/>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Example_Chart4">
    <p:spTree>
      <p:nvGrpSpPr>
        <p:cNvPr id="1" name="Shape 72"/>
        <p:cNvGrpSpPr/>
        <p:nvPr/>
      </p:nvGrpSpPr>
      <p:grpSpPr>
        <a:xfrm>
          <a:off x="0" y="0"/>
          <a:ext cx="0" cy="0"/>
          <a:chOff x="0" y="0"/>
          <a:chExt cx="0" cy="0"/>
        </a:xfrm>
      </p:grpSpPr>
      <p:sp>
        <p:nvSpPr>
          <p:cNvPr id="73" name="Shape 73"/>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74" name="Shape 74"/>
          <p:cNvPicPr preferRelativeResize="0"/>
          <p:nvPr/>
        </p:nvPicPr>
        <p:blipFill rotWithShape="1">
          <a:blip r:embed="rId2">
            <a:alphaModFix/>
          </a:blip>
          <a:srcRect/>
          <a:stretch/>
        </p:blipFill>
        <p:spPr>
          <a:xfrm>
            <a:off x="2551198" y="1241724"/>
            <a:ext cx="7089604" cy="4640212"/>
          </a:xfrm>
          <a:prstGeom prst="rect">
            <a:avLst/>
          </a:prstGeom>
          <a:noFill/>
          <a:ln>
            <a:noFill/>
          </a:ln>
        </p:spPr>
      </p:pic>
      <p:sp>
        <p:nvSpPr>
          <p:cNvPr id="75" name="Shape 75"/>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76" name="Shape 76"/>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7" name="Shape 77"/>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Example_Chart5">
    <p:spTree>
      <p:nvGrpSpPr>
        <p:cNvPr id="1" name="Shape 78"/>
        <p:cNvGrpSpPr/>
        <p:nvPr/>
      </p:nvGrpSpPr>
      <p:grpSpPr>
        <a:xfrm>
          <a:off x="0" y="0"/>
          <a:ext cx="0" cy="0"/>
          <a:chOff x="0" y="0"/>
          <a:chExt cx="0" cy="0"/>
        </a:xfrm>
      </p:grpSpPr>
      <p:sp>
        <p:nvSpPr>
          <p:cNvPr id="79" name="Shape 79"/>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80" name="Shape 80"/>
          <p:cNvPicPr preferRelativeResize="0"/>
          <p:nvPr/>
        </p:nvPicPr>
        <p:blipFill rotWithShape="1">
          <a:blip r:embed="rId2">
            <a:alphaModFix/>
          </a:blip>
          <a:srcRect/>
          <a:stretch/>
        </p:blipFill>
        <p:spPr>
          <a:xfrm>
            <a:off x="3701788" y="1232055"/>
            <a:ext cx="4788424" cy="5137174"/>
          </a:xfrm>
          <a:prstGeom prst="rect">
            <a:avLst/>
          </a:prstGeom>
          <a:noFill/>
          <a:ln>
            <a:noFill/>
          </a:ln>
        </p:spPr>
      </p:pic>
      <p:sp>
        <p:nvSpPr>
          <p:cNvPr id="81" name="Shape 81"/>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82" name="Shape 82"/>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83" name="Shape 83"/>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Example_Chart6">
    <p:spTree>
      <p:nvGrpSpPr>
        <p:cNvPr id="1" name="Shape 84"/>
        <p:cNvGrpSpPr/>
        <p:nvPr/>
      </p:nvGrpSpPr>
      <p:grpSpPr>
        <a:xfrm>
          <a:off x="0" y="0"/>
          <a:ext cx="0" cy="0"/>
          <a:chOff x="0" y="0"/>
          <a:chExt cx="0" cy="0"/>
        </a:xfrm>
      </p:grpSpPr>
      <p:sp>
        <p:nvSpPr>
          <p:cNvPr id="85" name="Shape 85"/>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86" name="Shape 86"/>
          <p:cNvPicPr preferRelativeResize="0"/>
          <p:nvPr/>
        </p:nvPicPr>
        <p:blipFill rotWithShape="1">
          <a:blip r:embed="rId2">
            <a:alphaModFix/>
          </a:blip>
          <a:srcRect/>
          <a:stretch/>
        </p:blipFill>
        <p:spPr>
          <a:xfrm>
            <a:off x="3701788" y="1219176"/>
            <a:ext cx="4788424" cy="5137174"/>
          </a:xfrm>
          <a:prstGeom prst="rect">
            <a:avLst/>
          </a:prstGeom>
          <a:noFill/>
          <a:ln>
            <a:noFill/>
          </a:ln>
        </p:spPr>
      </p:pic>
      <p:sp>
        <p:nvSpPr>
          <p:cNvPr id="87" name="Shape 87"/>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88" name="Shape 88"/>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89" name="Shape 8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Example_Chart7">
    <p:spTree>
      <p:nvGrpSpPr>
        <p:cNvPr id="1" name="Shape 90"/>
        <p:cNvGrpSpPr/>
        <p:nvPr/>
      </p:nvGrpSpPr>
      <p:grpSpPr>
        <a:xfrm>
          <a:off x="0" y="0"/>
          <a:ext cx="0" cy="0"/>
          <a:chOff x="0" y="0"/>
          <a:chExt cx="0" cy="0"/>
        </a:xfrm>
      </p:grpSpPr>
      <p:sp>
        <p:nvSpPr>
          <p:cNvPr id="91" name="Shape 91"/>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92" name="Shape 92"/>
          <p:cNvPicPr preferRelativeResize="0"/>
          <p:nvPr/>
        </p:nvPicPr>
        <p:blipFill rotWithShape="1">
          <a:blip r:embed="rId2">
            <a:alphaModFix/>
          </a:blip>
          <a:srcRect/>
          <a:stretch/>
        </p:blipFill>
        <p:spPr>
          <a:xfrm>
            <a:off x="3490462" y="1038553"/>
            <a:ext cx="5211076" cy="5418667"/>
          </a:xfrm>
          <a:prstGeom prst="rect">
            <a:avLst/>
          </a:prstGeom>
          <a:noFill/>
          <a:ln>
            <a:noFill/>
          </a:ln>
        </p:spPr>
      </p:pic>
      <p:sp>
        <p:nvSpPr>
          <p:cNvPr id="93" name="Shape 93"/>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94" name="Shape 94"/>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95" name="Shape 95"/>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70628_Solarwinds_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Shape 11"/>
          <p:cNvSpPr>
            <a:spLocks noGrp="1"/>
          </p:cNvSpPr>
          <p:nvPr>
            <p:ph type="title" hasCustomPrompt="1"/>
          </p:nvPr>
        </p:nvSpPr>
        <p:spPr>
          <a:xfrm>
            <a:off x="844986" y="4097532"/>
            <a:ext cx="8690008" cy="419617"/>
          </a:xfrm>
          <a:prstGeom prst="rect">
            <a:avLst/>
          </a:prstGeom>
        </p:spPr>
        <p:txBody>
          <a:bodyPr anchor="b">
            <a:noAutofit/>
          </a:bodyPr>
          <a:lstStyle>
            <a:lvl1pPr>
              <a:defRPr sz="4400" b="1" i="0">
                <a:solidFill>
                  <a:srgbClr val="15BDCE"/>
                </a:solidFill>
                <a:latin typeface="+mj-lt"/>
                <a:ea typeface="Roboto" charset="0"/>
                <a:cs typeface="Roboto" charset="0"/>
              </a:defRPr>
            </a:lvl1pPr>
          </a:lstStyle>
          <a:p>
            <a:r>
              <a:rPr lang="en-US" dirty="0" smtClean="0"/>
              <a:t>Headline Arial Bold 44pt</a:t>
            </a:r>
            <a:endParaRPr lang="en-US" dirty="0"/>
          </a:p>
        </p:txBody>
      </p:sp>
      <p:sp>
        <p:nvSpPr>
          <p:cNvPr id="12" name="Shape 12"/>
          <p:cNvSpPr>
            <a:spLocks noGrp="1"/>
          </p:cNvSpPr>
          <p:nvPr>
            <p:ph type="body" sz="quarter" idx="1" hasCustomPrompt="1"/>
          </p:nvPr>
        </p:nvSpPr>
        <p:spPr>
          <a:xfrm>
            <a:off x="845262" y="4524482"/>
            <a:ext cx="8690008" cy="400763"/>
          </a:xfrm>
          <a:prstGeom prst="rect">
            <a:avLst/>
          </a:prstGeom>
          <a:extLst>
            <a:ext uri="{C572A759-6A51-4108-AA02-DFA0A04FC94B}">
              <ma14:wrappingTextBoxFlag xmlns:ma14="http://schemas.microsoft.com/office/mac/drawingml/2011/main" val="1"/>
            </a:ext>
          </a:extLst>
        </p:spPr>
        <p:txBody>
          <a:bodyPr/>
          <a:lstStyle>
            <a:lvl1pPr marL="0" indent="0">
              <a:buClrTx/>
              <a:buSzTx/>
              <a:buFontTx/>
              <a:buNone/>
              <a:defRPr sz="2200">
                <a:solidFill>
                  <a:schemeClr val="bg2"/>
                </a:solidFill>
                <a:latin typeface="Calibri" charset="0"/>
                <a:ea typeface="Calibri" charset="0"/>
                <a:cs typeface="Calibri" charset="0"/>
              </a:defRPr>
            </a:lvl1pPr>
          </a:lstStyle>
          <a:p>
            <a:pPr lvl="0"/>
            <a:r>
              <a:rPr lang="en-US" dirty="0" smtClean="0"/>
              <a:t>Subhead Calibri22pt</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4471" y="2977375"/>
            <a:ext cx="2591180" cy="702837"/>
          </a:xfrm>
          <a:prstGeom prst="rect">
            <a:avLst/>
          </a:prstGeom>
        </p:spPr>
      </p:pic>
    </p:spTree>
    <p:extLst>
      <p:ext uri="{BB962C8B-B14F-4D97-AF65-F5344CB8AC3E}">
        <p14:creationId xmlns:p14="http://schemas.microsoft.com/office/powerpoint/2010/main" val="824928744"/>
      </p:ext>
    </p:extLst>
  </p:cSld>
  <p:clrMapOvr>
    <a:masterClrMapping/>
  </p:clrMapOvr>
  <p:transition spd="med"/>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70628_Solarwinds_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spTree>
    <p:extLst>
      <p:ext uri="{BB962C8B-B14F-4D97-AF65-F5344CB8AC3E}">
        <p14:creationId xmlns:p14="http://schemas.microsoft.com/office/powerpoint/2010/main" val="422975376"/>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70628_Solarwinds_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4"/>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7" name="Content Placeholder 7"/>
          <p:cNvSpPr>
            <a:spLocks noGrp="1"/>
          </p:cNvSpPr>
          <p:nvPr>
            <p:ph sz="quarter" idx="18" hasCustomPrompt="1"/>
          </p:nvPr>
        </p:nvSpPr>
        <p:spPr>
          <a:xfrm>
            <a:off x="298006" y="1145338"/>
            <a:ext cx="11577002"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776272862"/>
      </p:ext>
    </p:extLst>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70628_Solarwinds_Two">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5"/>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11" name="Content Placeholder 7"/>
          <p:cNvSpPr>
            <a:spLocks noGrp="1"/>
          </p:cNvSpPr>
          <p:nvPr>
            <p:ph sz="quarter" idx="19" hasCustomPrompt="1"/>
          </p:nvPr>
        </p:nvSpPr>
        <p:spPr>
          <a:xfrm>
            <a:off x="298007" y="1145338"/>
            <a:ext cx="5712650"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12" name="Content Placeholder 7"/>
          <p:cNvSpPr>
            <a:spLocks noGrp="1"/>
          </p:cNvSpPr>
          <p:nvPr>
            <p:ph sz="quarter" idx="20" hasCustomPrompt="1"/>
          </p:nvPr>
        </p:nvSpPr>
        <p:spPr>
          <a:xfrm>
            <a:off x="6163451" y="1145337"/>
            <a:ext cx="5712650"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854836109"/>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olarWinds_one">
    <p:bg>
      <p:bgPr>
        <a:blipFill rotWithShape="1">
          <a:blip r:embed="rId2">
            <a:alphaModFix/>
          </a:blip>
          <a:stretch>
            <a:fillRect/>
          </a:stretch>
        </a:blipFill>
        <a:effectLst/>
      </p:bgPr>
    </p:bg>
    <p:spTree>
      <p:nvGrpSpPr>
        <p:cNvPr id="1" name="Shape 15"/>
        <p:cNvGrpSpPr/>
        <p:nvPr/>
      </p:nvGrpSpPr>
      <p:grpSpPr>
        <a:xfrm>
          <a:off x="0" y="0"/>
          <a:ext cx="0" cy="0"/>
          <a:chOff x="0" y="0"/>
          <a:chExt cx="0" cy="0"/>
        </a:xfrm>
      </p:grpSpPr>
      <p:sp>
        <p:nvSpPr>
          <p:cNvPr id="16" name="Shape 16"/>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17" name="Shape 17"/>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18" name="Shape 18"/>
          <p:cNvSpPr txBox="1">
            <a:spLocks noGrp="1"/>
          </p:cNvSpPr>
          <p:nvPr>
            <p:ph type="body" idx="1"/>
          </p:nvPr>
        </p:nvSpPr>
        <p:spPr>
          <a:xfrm>
            <a:off x="298006" y="1145338"/>
            <a:ext cx="11577002"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70628_Solarwinds_TwoCaption">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0"/>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21" name="Text Placeholder 20"/>
          <p:cNvSpPr>
            <a:spLocks noGrp="1"/>
          </p:cNvSpPr>
          <p:nvPr>
            <p:ph type="body" sz="quarter" idx="21" hasCustomPrompt="1"/>
          </p:nvPr>
        </p:nvSpPr>
        <p:spPr>
          <a:xfrm>
            <a:off x="266700" y="5640281"/>
            <a:ext cx="11609388" cy="627784"/>
          </a:xfrm>
          <a:prstGeom prst="rect">
            <a:avLst/>
          </a:prstGeom>
        </p:spPr>
        <p:txBody>
          <a:bodyPr/>
          <a:lstStyle>
            <a:lvl1pPr marL="0" marR="0" indent="0" algn="just" defTabSz="914400" rtl="0" fontAlgn="auto" latinLnBrk="0" hangingPunct="0">
              <a:lnSpc>
                <a:spcPct val="100000"/>
              </a:lnSpc>
              <a:spcBef>
                <a:spcPts val="0"/>
              </a:spcBef>
              <a:spcAft>
                <a:spcPts val="0"/>
              </a:spcAft>
              <a:buClrTx/>
              <a:buSzTx/>
              <a:buFontTx/>
              <a:buNone/>
              <a:tabLst/>
              <a:defRPr sz="2000" baseline="0"/>
            </a:lvl1pPr>
          </a:lstStyle>
          <a:p>
            <a:pPr marL="0" marR="0" indent="0" algn="just" defTabSz="914400" rtl="0" fontAlgn="auto" latinLnBrk="0" hangingPunct="0">
              <a:lnSpc>
                <a:spcPct val="100000"/>
              </a:lnSpc>
              <a:spcBef>
                <a:spcPts val="0"/>
              </a:spcBef>
              <a:spcAft>
                <a:spcPts val="0"/>
              </a:spcAft>
              <a:buClrTx/>
              <a:buSzTx/>
              <a:buFontTx/>
              <a:buNone/>
              <a:tabLst/>
            </a:pPr>
            <a:r>
              <a:rPr kumimoji="0" lang="en-US" sz="1600" b="0" i="0" u="none" strike="noStrike" cap="none" spc="0" normalizeH="0" baseline="0" dirty="0" smtClean="0">
                <a:ln>
                  <a:noFill/>
                </a:ln>
                <a:solidFill>
                  <a:schemeClr val="tx1">
                    <a:lumMod val="50000"/>
                    <a:lumOff val="50000"/>
                  </a:schemeClr>
                </a:solidFill>
                <a:effectLst/>
                <a:uFillTx/>
                <a:latin typeface="Calibri" charset="0"/>
                <a:ea typeface="Calibri" charset="0"/>
                <a:cs typeface="Calibri" charset="0"/>
                <a:sym typeface="Arial"/>
              </a:rPr>
              <a:t>Text under photos for captions. Keep this text short and sweet. If more text is needed use the layout for text next to an image.</a:t>
            </a:r>
            <a:endParaRPr kumimoji="0" lang="en-US" sz="1600" b="0" i="0" u="none" strike="noStrike" cap="none" spc="0" normalizeH="0" baseline="0" dirty="0">
              <a:ln>
                <a:noFill/>
              </a:ln>
              <a:solidFill>
                <a:schemeClr val="tx1">
                  <a:lumMod val="50000"/>
                  <a:lumOff val="50000"/>
                </a:schemeClr>
              </a:solidFill>
              <a:effectLst/>
              <a:uFillTx/>
              <a:latin typeface="Calibri" charset="0"/>
              <a:ea typeface="Calibri" charset="0"/>
              <a:cs typeface="Calibri" charset="0"/>
              <a:sym typeface="Arial"/>
            </a:endParaRPr>
          </a:p>
        </p:txBody>
      </p:sp>
      <p:sp>
        <p:nvSpPr>
          <p:cNvPr id="23" name="Content Placeholder 7"/>
          <p:cNvSpPr>
            <a:spLocks noGrp="1"/>
          </p:cNvSpPr>
          <p:nvPr>
            <p:ph sz="quarter" idx="19" hasCustomPrompt="1"/>
          </p:nvPr>
        </p:nvSpPr>
        <p:spPr>
          <a:xfrm>
            <a:off x="298007" y="1145338"/>
            <a:ext cx="5712650" cy="4406659"/>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24" name="Content Placeholder 7"/>
          <p:cNvSpPr>
            <a:spLocks noGrp="1"/>
          </p:cNvSpPr>
          <p:nvPr>
            <p:ph sz="quarter" idx="20" hasCustomPrompt="1"/>
          </p:nvPr>
        </p:nvSpPr>
        <p:spPr>
          <a:xfrm>
            <a:off x="6163451" y="1145337"/>
            <a:ext cx="5712650" cy="4406659"/>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564885533"/>
      </p:ext>
    </p:extLst>
  </p:cSld>
  <p:clrMapOvr>
    <a:masterClrMapping/>
  </p:clrMapOvr>
  <p:transition spd="med"/>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70628_Solarwinds_Three">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 name="Footer Placeholder 2"/>
          <p:cNvSpPr>
            <a:spLocks noGrp="1"/>
          </p:cNvSpPr>
          <p:nvPr>
            <p:ph type="ftr" sz="quarter" idx="10"/>
          </p:nvPr>
        </p:nvSpPr>
        <p:spPr/>
        <p:txBody>
          <a:bodyPr/>
          <a:lstStyle/>
          <a:p>
            <a:r>
              <a:rPr lang="en-US" smtClean="0"/>
              <a:t>© 2017 SolarWinds Worldwide, LLC. All rights reserved.</a:t>
            </a:r>
            <a:endParaRPr lang="en-US"/>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18" name="Content Placeholder 7"/>
          <p:cNvSpPr>
            <a:spLocks noGrp="1"/>
          </p:cNvSpPr>
          <p:nvPr>
            <p:ph sz="quarter" idx="19" hasCustomPrompt="1"/>
          </p:nvPr>
        </p:nvSpPr>
        <p:spPr>
          <a:xfrm>
            <a:off x="266372"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19" name="Content Placeholder 7"/>
          <p:cNvSpPr>
            <a:spLocks noGrp="1"/>
          </p:cNvSpPr>
          <p:nvPr>
            <p:ph sz="quarter" idx="20" hasCustomPrompt="1"/>
          </p:nvPr>
        </p:nvSpPr>
        <p:spPr>
          <a:xfrm>
            <a:off x="8353101"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
        <p:nvSpPr>
          <p:cNvPr id="23" name="Content Placeholder 7"/>
          <p:cNvSpPr>
            <a:spLocks noGrp="1"/>
          </p:cNvSpPr>
          <p:nvPr>
            <p:ph sz="quarter" idx="21" hasCustomPrompt="1"/>
          </p:nvPr>
        </p:nvSpPr>
        <p:spPr>
          <a:xfrm>
            <a:off x="4297685" y="1145336"/>
            <a:ext cx="3547105" cy="5043563"/>
          </a:xfrm>
          <a:prstGeom prst="rect">
            <a:avLst/>
          </a:prstGeom>
        </p:spPr>
        <p:txBody>
          <a:bodyPr/>
          <a:lstStyle>
            <a:lvl1pPr marL="228600" indent="-228600">
              <a:lnSpc>
                <a:spcPct val="100000"/>
              </a:lnSpc>
              <a:buClr>
                <a:schemeClr val="tx1"/>
              </a:buClr>
              <a:tabLst/>
              <a:defRPr sz="3200">
                <a:latin typeface="Calibri" charset="0"/>
                <a:ea typeface="Calibri" charset="0"/>
                <a:cs typeface="Calibri" charset="0"/>
              </a:defRPr>
            </a:lvl1pPr>
            <a:lvl2pPr marL="685800" indent="-228600">
              <a:lnSpc>
                <a:spcPct val="100000"/>
              </a:lnSpc>
              <a:buClr>
                <a:schemeClr val="tx1"/>
              </a:buClr>
              <a:buFont typeface="Arial" charset="0"/>
              <a:buChar char="•"/>
              <a:tabLst/>
              <a:defRPr sz="2800" baseline="0">
                <a:latin typeface="Calibri" charset="0"/>
                <a:ea typeface="Calibri" charset="0"/>
                <a:cs typeface="Calibri" charset="0"/>
              </a:defRPr>
            </a:lvl2pPr>
            <a:lvl3pPr marL="1143000" indent="-228600">
              <a:lnSpc>
                <a:spcPct val="100000"/>
              </a:lnSpc>
              <a:buClr>
                <a:schemeClr val="tx1"/>
              </a:buClr>
              <a:buFont typeface="Arial" charset="0"/>
              <a:buChar char="•"/>
              <a:tabLst/>
              <a:defRPr sz="2400" baseline="0">
                <a:latin typeface="Calibri" charset="0"/>
                <a:ea typeface="Calibri" charset="0"/>
                <a:cs typeface="Calibri" charset="0"/>
              </a:defRPr>
            </a:lvl3pPr>
            <a:lvl4pPr marL="16002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a:latin typeface="Calibri" charset="0"/>
                <a:ea typeface="Calibri" charset="0"/>
                <a:cs typeface="Calibri" charset="0"/>
              </a:defRPr>
            </a:lvl4pPr>
            <a:lvl5pPr marL="20574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5pPr>
            <a:lvl6pPr marL="2514600" indent="-228600">
              <a:lnSpc>
                <a:spcPct val="100000"/>
              </a:lnSpc>
              <a:buClr>
                <a:schemeClr val="tx1"/>
              </a:buClr>
              <a:buFont typeface="Arial" charset="0"/>
              <a:buChar char="•"/>
              <a:tabLst/>
              <a:defRPr sz="2400">
                <a:latin typeface="Calibri" charset="0"/>
                <a:ea typeface="Calibri" charset="0"/>
                <a:cs typeface="Calibri" charset="0"/>
              </a:defRPr>
            </a:lvl6pPr>
            <a:lvl7pPr marL="2971800" marR="0" indent="-228600" algn="l" defTabSz="914400" rtl="0" eaLnBrk="1" fontAlgn="auto" latinLnBrk="0" hangingPunct="1">
              <a:lnSpc>
                <a:spcPct val="100000"/>
              </a:lnSpc>
              <a:spcBef>
                <a:spcPts val="1000"/>
              </a:spcBef>
              <a:spcAft>
                <a:spcPts val="0"/>
              </a:spcAft>
              <a:buClr>
                <a:schemeClr val="tx1"/>
              </a:buClr>
              <a:buSzPct val="100000"/>
              <a:buFont typeface="Arial" charset="0"/>
              <a:buChar char="•"/>
              <a:tabLst/>
              <a:defRPr sz="2400" baseline="0">
                <a:latin typeface="Calibri" charset="0"/>
                <a:ea typeface="Calibri" charset="0"/>
                <a:cs typeface="Calibri" charset="0"/>
              </a:defRPr>
            </a:lvl7pPr>
            <a:lvl8pPr marL="3429000" indent="-228600">
              <a:lnSpc>
                <a:spcPct val="100000"/>
              </a:lnSpc>
              <a:buClr>
                <a:schemeClr val="tx1"/>
              </a:buClr>
              <a:buFont typeface="Arial" charset="0"/>
              <a:buChar char="•"/>
              <a:tabLst/>
              <a:defRPr>
                <a:latin typeface="Calibri" charset="0"/>
                <a:ea typeface="Calibri" charset="0"/>
                <a:cs typeface="Calibri" charset="0"/>
              </a:defRPr>
            </a:lvl8pPr>
            <a:lvl9pPr marL="3886200" indent="-228600">
              <a:lnSpc>
                <a:spcPct val="100000"/>
              </a:lnSpc>
              <a:buClr>
                <a:schemeClr val="tx1"/>
              </a:buClr>
              <a:tabLst/>
              <a:defRPr baseline="0">
                <a:latin typeface="Calibri" charset="0"/>
                <a:ea typeface="Calibri" charset="0"/>
                <a:cs typeface="Calibri" charset="0"/>
              </a:defRPr>
            </a:lvl9pPr>
          </a:lstStyle>
          <a:p>
            <a:pPr lvl="0"/>
            <a:r>
              <a:rPr lang="en-US" dirty="0" smtClean="0"/>
              <a:t>Click to edit Master text (Calibri 32pt)</a:t>
            </a:r>
          </a:p>
          <a:p>
            <a:pPr lvl="1"/>
            <a:r>
              <a:rPr lang="en-US" dirty="0" smtClean="0"/>
              <a:t>Calibri 28pt</a:t>
            </a:r>
          </a:p>
          <a:p>
            <a:pPr lvl="2"/>
            <a:r>
              <a:rPr lang="en-US" dirty="0" smtClean="0"/>
              <a:t>Calibri 24pt</a:t>
            </a:r>
          </a:p>
          <a:p>
            <a:pPr lvl="3"/>
            <a:r>
              <a:rPr lang="en-US" dirty="0" smtClean="0"/>
              <a:t>Calibri 24pt</a:t>
            </a:r>
          </a:p>
          <a:p>
            <a:pPr lvl="4"/>
            <a:r>
              <a:rPr lang="en-US" dirty="0" smtClean="0"/>
              <a:t>Calibri 24pt</a:t>
            </a:r>
          </a:p>
          <a:p>
            <a:pPr lvl="5"/>
            <a:r>
              <a:rPr lang="en-US" dirty="0" smtClean="0"/>
              <a:t>Calibri 24pt</a:t>
            </a:r>
          </a:p>
          <a:p>
            <a:pPr lvl="6"/>
            <a:r>
              <a:rPr lang="en-US" dirty="0" smtClean="0"/>
              <a:t>Calibri 24pt</a:t>
            </a:r>
          </a:p>
          <a:p>
            <a:pPr lvl="7"/>
            <a:r>
              <a:rPr lang="en-US" dirty="0" smtClean="0"/>
              <a:t>Calibri 24pt</a:t>
            </a:r>
          </a:p>
          <a:p>
            <a:pPr lvl="8"/>
            <a:r>
              <a:rPr lang="en-US" dirty="0" smtClean="0"/>
              <a:t>Calibri 24pt</a:t>
            </a:r>
          </a:p>
          <a:p>
            <a:pPr lvl="8"/>
            <a:r>
              <a:rPr lang="en-US" dirty="0" smtClean="0"/>
              <a:t>Calibri 24pt</a:t>
            </a:r>
            <a:br>
              <a:rPr lang="en-US" dirty="0" smtClean="0"/>
            </a:br>
            <a:r>
              <a:rPr lang="en-US" dirty="0" smtClean="0"/>
              <a:t>Soft return</a:t>
            </a:r>
          </a:p>
        </p:txBody>
      </p:sp>
    </p:spTree>
    <p:extLst>
      <p:ext uri="{BB962C8B-B14F-4D97-AF65-F5344CB8AC3E}">
        <p14:creationId xmlns:p14="http://schemas.microsoft.com/office/powerpoint/2010/main" val="5949744"/>
      </p:ext>
    </p:extLst>
  </p:cSld>
  <p:clrMapOvr>
    <a:masterClrMapping/>
  </p:clrMapOvr>
  <p:transition spd="med"/>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amp;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8" name="Rectangle 7"/>
          <p:cNvSpPr/>
          <p:nvPr/>
        </p:nvSpPr>
        <p:spPr>
          <a:xfrm flipH="1">
            <a:off x="-9" y="0"/>
            <a:ext cx="12192008" cy="6857999"/>
          </a:xfrm>
          <a:prstGeom prst="rect">
            <a:avLst/>
          </a:prstGeom>
          <a:solidFill>
            <a:schemeClr val="accent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161616"/>
              </a:solidFill>
              <a:effectLst/>
              <a:uFillTx/>
              <a:latin typeface="Arial"/>
              <a:ea typeface="Arial"/>
              <a:cs typeface="Arial"/>
              <a:sym typeface="Arial"/>
            </a:endParaRPr>
          </a:p>
        </p:txBody>
      </p:sp>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sp>
        <p:nvSpPr>
          <p:cNvPr id="9" name="Rectangle 8"/>
          <p:cNvSpPr/>
          <p:nvPr/>
        </p:nvSpPr>
        <p:spPr>
          <a:xfrm>
            <a:off x="-9" y="1984982"/>
            <a:ext cx="12156522" cy="2862322"/>
          </a:xfrm>
          <a:prstGeom prst="rect">
            <a:avLst/>
          </a:prstGeom>
        </p:spPr>
        <p:txBody>
          <a:bodyPr wrap="square" anchor="ctr">
            <a:spAutoFit/>
          </a:bodyPr>
          <a:lstStyle/>
          <a:p>
            <a:pPr algn="ctr"/>
            <a:r>
              <a:rPr lang="en-US" sz="18000" b="1" i="0" dirty="0" smtClean="0">
                <a:solidFill>
                  <a:schemeClr val="bg1"/>
                </a:solidFill>
                <a:latin typeface="Calibri" charset="0"/>
                <a:ea typeface="Calibri" charset="0"/>
                <a:cs typeface="Calibri" charset="0"/>
              </a:rPr>
              <a:t>Q&amp;A</a:t>
            </a:r>
            <a:endParaRPr lang="en-US" sz="18000" b="1" i="0" dirty="0">
              <a:solidFill>
                <a:schemeClr val="bg1"/>
              </a:solidFill>
              <a:latin typeface="Calibri" charset="0"/>
              <a:ea typeface="Calibri" charset="0"/>
              <a:cs typeface="Calibri" charset="0"/>
            </a:endParaRPr>
          </a:p>
        </p:txBody>
      </p:sp>
    </p:spTree>
    <p:extLst>
      <p:ext uri="{BB962C8B-B14F-4D97-AF65-F5344CB8AC3E}">
        <p14:creationId xmlns:p14="http://schemas.microsoft.com/office/powerpoint/2010/main" val="1213099646"/>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170628_Solarwinds_Final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Shape 31"/>
          <p:cNvSpPr>
            <a:spLocks noGrp="1"/>
          </p:cNvSpPr>
          <p:nvPr>
            <p:ph type="sldNum" sz="quarter" idx="2"/>
          </p:nvPr>
        </p:nvSpPr>
        <p:spPr>
          <a:prstGeom prst="rect">
            <a:avLst/>
          </a:prstGeom>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2" name="TextBox 1"/>
          <p:cNvSpPr txBox="1"/>
          <p:nvPr/>
        </p:nvSpPr>
        <p:spPr>
          <a:xfrm>
            <a:off x="3278506" y="2628661"/>
            <a:ext cx="5606494"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lnSpc>
                <a:spcPct val="150000"/>
              </a:lnSpc>
            </a:pP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The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&amp; Design, Orion, and THWACK trademarks are the exclusive property of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Worldwide, LLC or its affiliates, are registered with the U.S. Patent and Trademark Office, and may be registered or pending registration in other countries.  All other </a:t>
            </a:r>
            <a:r>
              <a:rPr kumimoji="0" lang="en-US" sz="1200" b="0" i="0" u="none" strike="noStrike" cap="none" spc="0" normalizeH="0" baseline="0" dirty="0" err="1" smtClean="0">
                <a:ln>
                  <a:noFill/>
                </a:ln>
                <a:solidFill>
                  <a:schemeClr val="accent5"/>
                </a:solidFill>
                <a:effectLst/>
                <a:uFillTx/>
                <a:latin typeface="Calibri" charset="0"/>
                <a:ea typeface="Calibri" charset="0"/>
                <a:cs typeface="Calibri" charset="0"/>
                <a:sym typeface="Arial"/>
              </a:rPr>
              <a:t>SolarWinds</a:t>
            </a:r>
            <a:r>
              <a:rPr kumimoji="0" lang="en-US" sz="1200" b="0" i="0" u="none" strike="noStrike" cap="none" spc="0" normalizeH="0" baseline="0" dirty="0" smtClean="0">
                <a:ln>
                  <a:noFill/>
                </a:ln>
                <a:solidFill>
                  <a:schemeClr val="accent5"/>
                </a:solidFill>
                <a:effectLst/>
                <a:uFillTx/>
                <a:latin typeface="Calibri" charset="0"/>
                <a:ea typeface="Calibri" charset="0"/>
                <a:cs typeface="Calibri" charset="0"/>
                <a:sym typeface="Arial"/>
              </a:rPr>
              <a:t> trademarks, service marks, and logos may be common law marks or are registered or pending registration.  All other trademarks mentioned herein are used for identification purposes only and are trademarks of (and may be registered trademarks) of their respective companies.</a:t>
            </a:r>
          </a:p>
        </p:txBody>
      </p:sp>
      <p:sp>
        <p:nvSpPr>
          <p:cNvPr id="3" name="Title 2"/>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56005704"/>
      </p:ext>
    </p:extLst>
  </p:cSld>
  <p:clrMapOvr>
    <a:masterClrMapping/>
  </p:clrMapOvr>
  <p:transition spd="med"/>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Example_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1869407602"/>
              </p:ext>
            </p:extLst>
          </p:nvPr>
        </p:nvGraphicFramePr>
        <p:xfrm>
          <a:off x="1473380" y="1537239"/>
          <a:ext cx="9178320" cy="4297152"/>
        </p:xfrm>
        <a:graphic>
          <a:graphicData uri="http://schemas.openxmlformats.org/drawingml/2006/table">
            <a:tbl>
              <a:tblPr firstRow="1" bandRow="1">
                <a:tableStyleId>{69012ECD-51FC-41F1-AA8D-1B2483CD663E}</a:tableStyleId>
              </a:tblPr>
              <a:tblGrid>
                <a:gridCol w="2294580"/>
                <a:gridCol w="2294580"/>
                <a:gridCol w="2294580"/>
                <a:gridCol w="2294580"/>
              </a:tblGrid>
              <a:tr h="716192">
                <a:tc>
                  <a:txBody>
                    <a:bodyPr/>
                    <a:lstStyle/>
                    <a:p>
                      <a:pPr algn="ctr">
                        <a:lnSpc>
                          <a:spcPct val="100000"/>
                        </a:lnSpc>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Headers are Calibri 12pt bold</a:t>
                      </a:r>
                      <a:endParaRPr lang="en-US" sz="1200" b="1"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 is Calibri 12pt regular</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bl>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98426586"/>
      </p:ext>
    </p:extLst>
  </p:cSld>
  <p:clrMapOvr>
    <a:masterClrMapping/>
  </p:clrMapOvr>
  <p:transition spd="med"/>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xample_Table2">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225701471"/>
              </p:ext>
            </p:extLst>
          </p:nvPr>
        </p:nvGraphicFramePr>
        <p:xfrm>
          <a:off x="2607236" y="1813085"/>
          <a:ext cx="6883740" cy="3580960"/>
        </p:xfrm>
        <a:graphic>
          <a:graphicData uri="http://schemas.openxmlformats.org/drawingml/2006/table">
            <a:tbl>
              <a:tblPr firstRow="1" bandRow="1">
                <a:tableStyleId>{9DCAF9ED-07DC-4A11-8D7F-57B35C25682E}</a:tableStyleId>
              </a:tblPr>
              <a:tblGrid>
                <a:gridCol w="2294580"/>
                <a:gridCol w="2294580"/>
                <a:gridCol w="2294580"/>
              </a:tblGrid>
              <a:tr h="716192">
                <a:tc>
                  <a:txBody>
                    <a:bodyPr/>
                    <a:lstStyle/>
                    <a:p>
                      <a:pPr algn="ctr">
                        <a:lnSpc>
                          <a:spcPct val="100000"/>
                        </a:lnSpc>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Headers are Calibri 12pt bold</a:t>
                      </a:r>
                      <a:endParaRPr lang="en-US" sz="1200" b="1"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Table</a:t>
                      </a:r>
                      <a:r>
                        <a:rPr lang="en-US" sz="1200" baseline="0" dirty="0" smtClean="0">
                          <a:latin typeface="Calibri" charset="0"/>
                          <a:ea typeface="Calibri" charset="0"/>
                          <a:cs typeface="Calibri" charset="0"/>
                        </a:rPr>
                        <a:t> Header</a:t>
                      </a:r>
                      <a:endParaRPr lang="en-US" sz="1200" b="1"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 is Calibri 12pt regular</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r h="716192">
                <a:tc>
                  <a:txBody>
                    <a:bodyPr/>
                    <a:lstStyle/>
                    <a:p>
                      <a:pPr algn="ctr">
                        <a:lnSpc>
                          <a:spcPct val="100000"/>
                        </a:lnSpc>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To change color</a:t>
                      </a:r>
                      <a:r>
                        <a:rPr lang="en-US" sz="1200" baseline="0" dirty="0" smtClean="0">
                          <a:latin typeface="Calibri" charset="0"/>
                          <a:ea typeface="Calibri" charset="0"/>
                          <a:cs typeface="Calibri" charset="0"/>
                        </a:rPr>
                        <a:t>/ type of chart select </a:t>
                      </a:r>
                      <a:r>
                        <a:rPr lang="en-US" sz="1200" b="1" baseline="0" dirty="0" smtClean="0">
                          <a:latin typeface="Calibri" charset="0"/>
                          <a:ea typeface="Calibri" charset="0"/>
                          <a:cs typeface="Calibri" charset="0"/>
                        </a:rPr>
                        <a:t>Table Design</a:t>
                      </a:r>
                      <a:endParaRPr lang="en-US" sz="1200" b="1" i="0" dirty="0" smtClean="0">
                        <a:latin typeface="Calibri" charset="0"/>
                        <a:ea typeface="Calibri" charset="0"/>
                        <a:cs typeface="Calibri"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Calibri" charset="0"/>
                          <a:ea typeface="Calibri" charset="0"/>
                          <a:cs typeface="Calibri" charset="0"/>
                        </a:rPr>
                        <a:t>Text</a:t>
                      </a:r>
                      <a:r>
                        <a:rPr lang="en-US" sz="1200" baseline="0" dirty="0" smtClean="0">
                          <a:latin typeface="Calibri" charset="0"/>
                          <a:ea typeface="Calibri" charset="0"/>
                          <a:cs typeface="Calibri" charset="0"/>
                        </a:rPr>
                        <a:t> inside table</a:t>
                      </a:r>
                      <a:endParaRPr lang="en-US" sz="1200" b="0" i="0" dirty="0" smtClean="0">
                        <a:latin typeface="Calibri" charset="0"/>
                        <a:ea typeface="Calibri" charset="0"/>
                        <a:cs typeface="Calibri" charset="0"/>
                      </a:endParaRPr>
                    </a:p>
                  </a:txBody>
                  <a:tcPr anchor="ctr"/>
                </a:tc>
              </a:tr>
            </a:tbl>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811204"/>
      </p:ext>
    </p:extLst>
  </p:cSld>
  <p:clrMapOvr>
    <a:masterClrMapping/>
  </p:clrMapOvr>
  <p:transition spd="med"/>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Example_Char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592703295"/>
              </p:ext>
            </p:extLst>
          </p:nvPr>
        </p:nvGraphicFramePr>
        <p:xfrm>
          <a:off x="679752" y="1120700"/>
          <a:ext cx="10387536" cy="49957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1062000" y="2956854"/>
            <a:ext cx="9623040"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80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80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08502495"/>
      </p:ext>
    </p:extLst>
  </p:cSld>
  <p:clrMapOvr>
    <a:masterClrMapping/>
  </p:clrMapOvr>
  <p:transition spd="med"/>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Example_Chart2">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965222095"/>
              </p:ext>
            </p:extLst>
          </p:nvPr>
        </p:nvGraphicFramePr>
        <p:xfrm>
          <a:off x="679752" y="1104371"/>
          <a:ext cx="10387536" cy="49957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35124279"/>
      </p:ext>
    </p:extLst>
  </p:cSld>
  <p:clrMapOvr>
    <a:masterClrMapping/>
  </p:clrMapOvr>
  <p:transition spd="med"/>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Example_Chart3">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6" name="Diagram 5"/>
          <p:cNvGraphicFramePr/>
          <p:nvPr>
            <p:extLst>
              <p:ext uri="{D42A27DB-BD31-4B8C-83A1-F6EECF244321}">
                <p14:modId xmlns:p14="http://schemas.microsoft.com/office/powerpoint/2010/main" val="951792842"/>
              </p:ext>
            </p:extLst>
          </p:nvPr>
        </p:nvGraphicFramePr>
        <p:xfrm>
          <a:off x="679752" y="1042207"/>
          <a:ext cx="10387536" cy="52048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5" name="Footer Placeholder 4"/>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6281227"/>
      </p:ext>
    </p:extLst>
  </p:cSld>
  <p:clrMapOvr>
    <a:masterClrMapping/>
  </p:clrMapOvr>
  <p:transition spd="med"/>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Example_Chart4">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5" name="Chart 4"/>
          <p:cNvGraphicFramePr/>
          <p:nvPr>
            <p:extLst>
              <p:ext uri="{D42A27DB-BD31-4B8C-83A1-F6EECF244321}">
                <p14:modId xmlns:p14="http://schemas.microsoft.com/office/powerpoint/2010/main" val="444911583"/>
              </p:ext>
            </p:extLst>
          </p:nvPr>
        </p:nvGraphicFramePr>
        <p:xfrm>
          <a:off x="2551198" y="1241724"/>
          <a:ext cx="7089604" cy="464021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6608991"/>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olarWinds_Two">
    <p:spTree>
      <p:nvGrpSpPr>
        <p:cNvPr id="1" name="Shape 20"/>
        <p:cNvGrpSpPr/>
        <p:nvPr/>
      </p:nvGrpSpPr>
      <p:grpSpPr>
        <a:xfrm>
          <a:off x="0" y="0"/>
          <a:ext cx="0" cy="0"/>
          <a:chOff x="0" y="0"/>
          <a:chExt cx="0" cy="0"/>
        </a:xfrm>
      </p:grpSpPr>
      <p:sp>
        <p:nvSpPr>
          <p:cNvPr id="21" name="Shape 21"/>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22" name="Shape 22"/>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23" name="Shape 23"/>
          <p:cNvSpPr txBox="1">
            <a:spLocks noGrp="1"/>
          </p:cNvSpPr>
          <p:nvPr>
            <p:ph type="body" idx="1"/>
          </p:nvPr>
        </p:nvSpPr>
        <p:spPr>
          <a:xfrm>
            <a:off x="298007" y="1145338"/>
            <a:ext cx="5712650"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24" name="Shape 24"/>
          <p:cNvSpPr txBox="1">
            <a:spLocks noGrp="1"/>
          </p:cNvSpPr>
          <p:nvPr>
            <p:ph type="body" idx="2"/>
          </p:nvPr>
        </p:nvSpPr>
        <p:spPr>
          <a:xfrm>
            <a:off x="6163451" y="1145337"/>
            <a:ext cx="5712650"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Example_Chart5">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1174876972"/>
              </p:ext>
            </p:extLst>
          </p:nvPr>
        </p:nvGraphicFramePr>
        <p:xfrm>
          <a:off x="3701788" y="1232055"/>
          <a:ext cx="4788424" cy="513717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0916627"/>
      </p:ext>
    </p:extLst>
  </p:cSld>
  <p:clrMapOvr>
    <a:masterClrMapping/>
  </p:clrMapOvr>
  <p:transition spd="med"/>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Example_Chart6">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509427482"/>
              </p:ext>
            </p:extLst>
          </p:nvPr>
        </p:nvGraphicFramePr>
        <p:xfrm>
          <a:off x="3701788" y="1219176"/>
          <a:ext cx="4788424" cy="513717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5134239"/>
      </p:ext>
    </p:extLst>
  </p:cSld>
  <p:clrMapOvr>
    <a:masterClrMapping/>
  </p:clrMapOvr>
  <p:transition spd="med"/>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Example_Chart7">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marL="0" marR="0" lvl="0" indent="-76200" algn="r" rtl="0">
              <a:lnSpc>
                <a:spcPct val="100000"/>
              </a:lnSpc>
              <a:spcBef>
                <a:spcPts val="0"/>
              </a:spcBef>
              <a:spcAft>
                <a:spcPts val="0"/>
              </a:spcAft>
              <a:buClr>
                <a:schemeClr val="accent4"/>
              </a:buClr>
              <a:buSzPts val="1200"/>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 name="Chart 3"/>
          <p:cNvGraphicFramePr/>
          <p:nvPr>
            <p:extLst>
              <p:ext uri="{D42A27DB-BD31-4B8C-83A1-F6EECF244321}">
                <p14:modId xmlns:p14="http://schemas.microsoft.com/office/powerpoint/2010/main" val="432981310"/>
              </p:ext>
            </p:extLst>
          </p:nvPr>
        </p:nvGraphicFramePr>
        <p:xfrm>
          <a:off x="3490462" y="1038553"/>
          <a:ext cx="5211076"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rot="20585923">
            <a:off x="916102" y="2890268"/>
            <a:ext cx="962304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smtClean="0">
                <a:ln>
                  <a:noFill/>
                </a:ln>
                <a:solidFill>
                  <a:schemeClr val="tx2"/>
                </a:solidFill>
                <a:effectLst/>
                <a:uFillTx/>
                <a:latin typeface="Open Sans" charset="0"/>
                <a:ea typeface="Open Sans" charset="0"/>
                <a:cs typeface="Open Sans" charset="0"/>
                <a:sym typeface="Arial"/>
              </a:rPr>
              <a:t>SAMPLE SLIDE</a:t>
            </a:r>
            <a:endParaRPr kumimoji="0" lang="en-US" sz="9600" b="0" i="0" u="none" strike="noStrike" cap="none" spc="0" normalizeH="0" baseline="0" dirty="0">
              <a:ln>
                <a:noFill/>
              </a:ln>
              <a:solidFill>
                <a:schemeClr val="tx2"/>
              </a:solidFill>
              <a:effectLst/>
              <a:uFillTx/>
              <a:latin typeface="Open Sans" charset="0"/>
              <a:ea typeface="Open Sans" charset="0"/>
              <a:cs typeface="Open Sans" charset="0"/>
              <a:sym typeface="Arial"/>
            </a:endParaRPr>
          </a:p>
        </p:txBody>
      </p:sp>
      <p:sp>
        <p:nvSpPr>
          <p:cNvPr id="7" name="Footer Placeholder 6"/>
          <p:cNvSpPr>
            <a:spLocks noGrp="1"/>
          </p:cNvSpPr>
          <p:nvPr>
            <p:ph type="ftr" sz="quarter" idx="11"/>
          </p:nvPr>
        </p:nvSpPr>
        <p:spPr/>
        <p:txBody>
          <a:bodyPr/>
          <a:lstStyle/>
          <a:p>
            <a:r>
              <a:rPr lang="en-US" smtClean="0"/>
              <a:t>© 2017 SolarWinds Worldwide, LLC. All rights reserved.</a:t>
            </a:r>
            <a:endParaRPr lang="en-US"/>
          </a:p>
        </p:txBody>
      </p:sp>
      <p:sp>
        <p:nvSpPr>
          <p:cNvPr id="5" name="Title 4"/>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077873032"/>
      </p:ext>
    </p:extLst>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olarWinds_Two with caption">
    <p:spTree>
      <p:nvGrpSpPr>
        <p:cNvPr id="1" name="Shape 26"/>
        <p:cNvGrpSpPr/>
        <p:nvPr/>
      </p:nvGrpSpPr>
      <p:grpSpPr>
        <a:xfrm>
          <a:off x="0" y="0"/>
          <a:ext cx="0" cy="0"/>
          <a:chOff x="0" y="0"/>
          <a:chExt cx="0" cy="0"/>
        </a:xfrm>
      </p:grpSpPr>
      <p:sp>
        <p:nvSpPr>
          <p:cNvPr id="27" name="Shape 27"/>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28" name="Shape 28"/>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29" name="Shape 29"/>
          <p:cNvSpPr txBox="1">
            <a:spLocks noGrp="1"/>
          </p:cNvSpPr>
          <p:nvPr>
            <p:ph type="body" idx="1"/>
          </p:nvPr>
        </p:nvSpPr>
        <p:spPr>
          <a:xfrm>
            <a:off x="266700" y="5640281"/>
            <a:ext cx="11609388" cy="627784"/>
          </a:xfrm>
          <a:prstGeom prst="rect">
            <a:avLst/>
          </a:prstGeom>
          <a:noFill/>
          <a:ln>
            <a:noFill/>
          </a:ln>
        </p:spPr>
        <p:txBody>
          <a:bodyPr wrap="square" lIns="91425" tIns="91425" rIns="91425" bIns="91425" anchor="t" anchorCtr="0"/>
          <a:lstStyle>
            <a:lvl1pPr marL="0" marR="0" lvl="0" indent="0" algn="just" rtl="0">
              <a:lnSpc>
                <a:spcPct val="100000"/>
              </a:lnSpc>
              <a:spcBef>
                <a:spcPts val="0"/>
              </a:spcBef>
              <a:spcAft>
                <a:spcPts val="0"/>
              </a:spcAft>
              <a:buClr>
                <a:srgbClr val="323233"/>
              </a:buClr>
              <a:buSzPts val="1400"/>
              <a:buFont typeface="Arial"/>
              <a:buNone/>
              <a:defRPr sz="2000" b="0" i="0" u="none" strike="noStrike" cap="none">
                <a:solidFill>
                  <a:srgbClr val="323233"/>
                </a:solidFill>
                <a:latin typeface="Arial"/>
                <a:ea typeface="Arial"/>
                <a:cs typeface="Arial"/>
                <a:sym typeface="Arial"/>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sp>
        <p:nvSpPr>
          <p:cNvPr id="30" name="Shape 30"/>
          <p:cNvSpPr txBox="1">
            <a:spLocks noGrp="1"/>
          </p:cNvSpPr>
          <p:nvPr>
            <p:ph type="body" idx="2"/>
          </p:nvPr>
        </p:nvSpPr>
        <p:spPr>
          <a:xfrm>
            <a:off x="298007" y="1145338"/>
            <a:ext cx="5712650" cy="4406659"/>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1" name="Shape 31"/>
          <p:cNvSpPr txBox="1">
            <a:spLocks noGrp="1"/>
          </p:cNvSpPr>
          <p:nvPr>
            <p:ph type="body" idx="3"/>
          </p:nvPr>
        </p:nvSpPr>
        <p:spPr>
          <a:xfrm>
            <a:off x="6163451" y="1145337"/>
            <a:ext cx="5712650" cy="4406659"/>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2" name="Shape 32"/>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olarWinds_Three">
    <p:spTree>
      <p:nvGrpSpPr>
        <p:cNvPr id="1" name="Shape 33"/>
        <p:cNvGrpSpPr/>
        <p:nvPr/>
      </p:nvGrpSpPr>
      <p:grpSpPr>
        <a:xfrm>
          <a:off x="0" y="0"/>
          <a:ext cx="0" cy="0"/>
          <a:chOff x="0" y="0"/>
          <a:chExt cx="0" cy="0"/>
        </a:xfrm>
      </p:grpSpPr>
      <p:sp>
        <p:nvSpPr>
          <p:cNvPr id="34" name="Shape 34"/>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35" name="Shape 3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36" name="Shape 36"/>
          <p:cNvSpPr txBox="1">
            <a:spLocks noGrp="1"/>
          </p:cNvSpPr>
          <p:nvPr>
            <p:ph type="body" idx="1"/>
          </p:nvPr>
        </p:nvSpPr>
        <p:spPr>
          <a:xfrm>
            <a:off x="266372"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7" name="Shape 37"/>
          <p:cNvSpPr txBox="1">
            <a:spLocks noGrp="1"/>
          </p:cNvSpPr>
          <p:nvPr>
            <p:ph type="body" idx="2"/>
          </p:nvPr>
        </p:nvSpPr>
        <p:spPr>
          <a:xfrm>
            <a:off x="8353101"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8" name="Shape 38"/>
          <p:cNvSpPr txBox="1">
            <a:spLocks noGrp="1"/>
          </p:cNvSpPr>
          <p:nvPr>
            <p:ph type="body" idx="3"/>
          </p:nvPr>
        </p:nvSpPr>
        <p:spPr>
          <a:xfrm>
            <a:off x="4297685" y="1145336"/>
            <a:ext cx="3547105" cy="5043563"/>
          </a:xfrm>
          <a:prstGeom prst="rect">
            <a:avLst/>
          </a:prstGeom>
          <a:noFill/>
          <a:ln>
            <a:noFill/>
          </a:ln>
        </p:spPr>
        <p:txBody>
          <a:bodyPr wrap="square" lIns="91425" tIns="91425" rIns="91425" bIns="91425" anchor="t" anchorCtr="0"/>
          <a:lstStyle>
            <a:lvl1pPr marL="228600" marR="0" lvl="0" indent="-25400" algn="l" rtl="0">
              <a:lnSpc>
                <a:spcPct val="100000"/>
              </a:lnSpc>
              <a:spcBef>
                <a:spcPts val="1000"/>
              </a:spcBef>
              <a:spcAft>
                <a:spcPts val="0"/>
              </a:spcAft>
              <a:buClr>
                <a:schemeClr val="dk1"/>
              </a:buClr>
              <a:buSzPts val="3200"/>
              <a:buFont typeface="Arial"/>
              <a:buChar char="•"/>
              <a:defRPr sz="3200" b="0" i="0" u="none" strike="noStrike" cap="none">
                <a:solidFill>
                  <a:srgbClr val="323233"/>
                </a:solidFill>
                <a:latin typeface="Calibri"/>
                <a:ea typeface="Calibri"/>
                <a:cs typeface="Calibri"/>
                <a:sym typeface="Calibri"/>
              </a:defRPr>
            </a:lvl1pPr>
            <a:lvl2pPr marL="685800" marR="0" lvl="1" indent="-50800" algn="l" rtl="0">
              <a:lnSpc>
                <a:spcPct val="100000"/>
              </a:lnSpc>
              <a:spcBef>
                <a:spcPts val="1000"/>
              </a:spcBef>
              <a:spcAft>
                <a:spcPts val="0"/>
              </a:spcAft>
              <a:buClr>
                <a:schemeClr val="dk1"/>
              </a:buClr>
              <a:buSzPts val="2800"/>
              <a:buFont typeface="Arial"/>
              <a:buChar char="•"/>
              <a:defRPr sz="2800" b="0" i="0" u="none" strike="noStrike" cap="none">
                <a:solidFill>
                  <a:srgbClr val="323233"/>
                </a:solidFill>
                <a:latin typeface="Calibri"/>
                <a:ea typeface="Calibri"/>
                <a:cs typeface="Calibri"/>
                <a:sym typeface="Calibri"/>
              </a:defRPr>
            </a:lvl2pPr>
            <a:lvl3pPr marL="1143000" marR="0" lvl="2"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3pPr>
            <a:lvl4pPr marL="1600200" marR="0" lvl="3"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4pPr>
            <a:lvl5pPr marL="2057400" marR="0" lvl="4" indent="-76200" algn="l" rtl="0">
              <a:lnSpc>
                <a:spcPct val="100000"/>
              </a:lnSpc>
              <a:spcBef>
                <a:spcPts val="1000"/>
              </a:spcBef>
              <a:spcAft>
                <a:spcPts val="0"/>
              </a:spcAft>
              <a:buClr>
                <a:schemeClr val="dk1"/>
              </a:buClr>
              <a:buSzPts val="2400"/>
              <a:buFont typeface="Arial"/>
              <a:buChar char="•"/>
              <a:defRPr sz="2400" b="0" i="0" u="none" strike="noStrike" cap="none">
                <a:solidFill>
                  <a:srgbClr val="323233"/>
                </a:solidFill>
                <a:latin typeface="Calibri"/>
                <a:ea typeface="Calibri"/>
                <a:cs typeface="Calibri"/>
                <a:sym typeface="Calibri"/>
              </a:defRPr>
            </a:lvl5pPr>
            <a:lvl6pPr marL="2514600" marR="0" lvl="5"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6pPr>
            <a:lvl7pPr marL="2971800" marR="0" lvl="6"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7pPr>
            <a:lvl8pPr marL="3429000" marR="0" lvl="7"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8pPr>
            <a:lvl9pPr marL="3886200" marR="0" lvl="8" indent="-76200" algn="l" rtl="0">
              <a:lnSpc>
                <a:spcPct val="100000"/>
              </a:lnSpc>
              <a:spcBef>
                <a:spcPts val="1000"/>
              </a:spcBef>
              <a:spcAft>
                <a:spcPts val="0"/>
              </a:spcAft>
              <a:buClr>
                <a:schemeClr val="dk1"/>
              </a:buClr>
              <a:buSzPts val="2400"/>
              <a:buFont typeface="Arial"/>
              <a:buChar char="•"/>
              <a:defRPr sz="2400" b="0" i="0" u="none" strike="noStrike" cap="none">
                <a:solidFill>
                  <a:schemeClr val="accent4"/>
                </a:solidFill>
                <a:latin typeface="Calibri"/>
                <a:ea typeface="Calibri"/>
                <a:cs typeface="Calibri"/>
                <a:sym typeface="Calibri"/>
              </a:defRPr>
            </a:lvl9pPr>
          </a:lstStyle>
          <a:p>
            <a:endParaRPr/>
          </a:p>
        </p:txBody>
      </p:sp>
      <p:sp>
        <p:nvSpPr>
          <p:cNvPr id="39" name="Shape 39"/>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olarWinds_SectionTitle">
    <p:bg>
      <p:bgPr>
        <a:blipFill rotWithShape="1">
          <a:blip r:embed="rId2">
            <a:alphaModFix/>
          </a:blip>
          <a:stretch>
            <a:fillRect/>
          </a:stretch>
        </a:blipFill>
        <a:effectLst/>
      </p:bgPr>
    </p:bg>
    <p:spTree>
      <p:nvGrpSpPr>
        <p:cNvPr id="1" name="Shape 40"/>
        <p:cNvGrpSpPr/>
        <p:nvPr/>
      </p:nvGrpSpPr>
      <p:grpSpPr>
        <a:xfrm>
          <a:off x="0" y="0"/>
          <a:ext cx="0" cy="0"/>
          <a:chOff x="0" y="0"/>
          <a:chExt cx="0" cy="0"/>
        </a:xfrm>
      </p:grpSpPr>
      <p:pic>
        <p:nvPicPr>
          <p:cNvPr id="6" name="Shape 11"/>
          <p:cNvPicPr preferRelativeResize="0"/>
          <p:nvPr userDrawn="1"/>
        </p:nvPicPr>
        <p:blipFill rotWithShape="1">
          <a:blip r:embed="rId3">
            <a:alphaModFix/>
          </a:blip>
          <a:srcRect/>
          <a:stretch/>
        </p:blipFill>
        <p:spPr>
          <a:xfrm>
            <a:off x="0" y="0"/>
            <a:ext cx="12192000" cy="6858000"/>
          </a:xfrm>
          <a:prstGeom prst="rect">
            <a:avLst/>
          </a:prstGeom>
          <a:noFill/>
          <a:ln>
            <a:noFill/>
          </a:ln>
        </p:spPr>
      </p:pic>
      <p:sp>
        <p:nvSpPr>
          <p:cNvPr id="42" name="Shape 42"/>
          <p:cNvSpPr txBox="1">
            <a:spLocks noGrp="1"/>
          </p:cNvSpPr>
          <p:nvPr>
            <p:ph type="title"/>
          </p:nvPr>
        </p:nvSpPr>
        <p:spPr>
          <a:xfrm>
            <a:off x="844986" y="4097532"/>
            <a:ext cx="8904322" cy="419617"/>
          </a:xfrm>
          <a:prstGeom prst="rect">
            <a:avLst/>
          </a:prstGeom>
          <a:noFill/>
          <a:ln>
            <a:noFill/>
          </a:ln>
        </p:spPr>
        <p:txBody>
          <a:bodyPr wrap="square" lIns="91425" tIns="91425" rIns="91425" bIns="91425" anchor="b" anchorCtr="0"/>
          <a:lstStyle>
            <a:lvl1pPr marL="0" marR="0" lvl="0" indent="0" algn="l" rtl="0">
              <a:lnSpc>
                <a:spcPct val="90000"/>
              </a:lnSpc>
              <a:spcBef>
                <a:spcPts val="0"/>
              </a:spcBef>
              <a:spcAft>
                <a:spcPts val="0"/>
              </a:spcAft>
              <a:buClr>
                <a:srgbClr val="15BDCE"/>
              </a:buClr>
              <a:buSzPts val="1400"/>
              <a:buFont typeface="Arial"/>
              <a:buNone/>
              <a:defRPr sz="4400" b="1" i="0" u="none" strike="noStrike" cap="none">
                <a:solidFill>
                  <a:srgbClr val="15BDCE"/>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43" name="Shape 43"/>
          <p:cNvSpPr txBox="1">
            <a:spLocks noGrp="1"/>
          </p:cNvSpPr>
          <p:nvPr>
            <p:ph type="body" idx="1"/>
          </p:nvPr>
        </p:nvSpPr>
        <p:spPr>
          <a:xfrm>
            <a:off x="845262" y="4524482"/>
            <a:ext cx="8904046" cy="400763"/>
          </a:xfrm>
          <a:prstGeom prst="rect">
            <a:avLst/>
          </a:prstGeom>
          <a:noFill/>
          <a:ln>
            <a:noFill/>
          </a:ln>
        </p:spPr>
        <p:txBody>
          <a:bodyPr wrap="square" lIns="91425" tIns="91425" rIns="91425" bIns="91425" anchor="t" anchorCtr="0"/>
          <a:lstStyle>
            <a:lvl1pPr marL="0" marR="0" lvl="0" indent="0" algn="l" rtl="0">
              <a:lnSpc>
                <a:spcPct val="90000"/>
              </a:lnSpc>
              <a:spcBef>
                <a:spcPts val="1000"/>
              </a:spcBef>
              <a:spcAft>
                <a:spcPts val="0"/>
              </a:spcAft>
              <a:buClr>
                <a:schemeClr val="lt2"/>
              </a:buClr>
              <a:buSzPts val="1400"/>
              <a:buFont typeface="Arial"/>
              <a:buNone/>
              <a:defRPr sz="2200" b="0" i="0" u="none" strike="noStrike" cap="none">
                <a:solidFill>
                  <a:schemeClr val="lt2"/>
                </a:solidFill>
                <a:latin typeface="Calibri"/>
                <a:ea typeface="Calibri"/>
                <a:cs typeface="Calibri"/>
                <a:sym typeface="Calibri"/>
              </a:defRPr>
            </a:lvl1pPr>
            <a:lvl2pPr marL="845819" marR="0" lvl="1" indent="-147319" algn="l" rtl="0">
              <a:lnSpc>
                <a:spcPct val="90000"/>
              </a:lnSpc>
              <a:spcBef>
                <a:spcPts val="1000"/>
              </a:spcBef>
              <a:spcAft>
                <a:spcPts val="0"/>
              </a:spcAft>
              <a:buClr>
                <a:schemeClr val="accent2"/>
              </a:buClr>
              <a:buSzPts val="2000"/>
              <a:buFont typeface="Arial"/>
              <a:buChar char="o"/>
              <a:defRPr sz="2000" b="0" i="0" u="none" strike="noStrike" cap="none">
                <a:solidFill>
                  <a:srgbClr val="323233"/>
                </a:solidFill>
                <a:latin typeface="Arial"/>
                <a:ea typeface="Arial"/>
                <a:cs typeface="Arial"/>
                <a:sym typeface="Arial"/>
              </a:defRPr>
            </a:lvl2pPr>
            <a:lvl3pPr marL="1504950" marR="0" lvl="2" indent="-1841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3pPr>
            <a:lvl4pPr marL="2171700" marR="0" lvl="3" indent="-21590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4pPr>
            <a:lvl5pPr marL="2457450" marR="0" lvl="4" indent="-222250" algn="l" rtl="0">
              <a:lnSpc>
                <a:spcPct val="90000"/>
              </a:lnSpc>
              <a:spcBef>
                <a:spcPts val="1000"/>
              </a:spcBef>
              <a:spcAft>
                <a:spcPts val="0"/>
              </a:spcAft>
              <a:buClr>
                <a:schemeClr val="accent2"/>
              </a:buClr>
              <a:buSzPts val="2000"/>
              <a:buFont typeface="Arial"/>
              <a:buChar char="•"/>
              <a:defRPr sz="2000" b="0" i="0" u="none" strike="noStrike" cap="none">
                <a:solidFill>
                  <a:srgbClr val="323233"/>
                </a:solidFill>
                <a:latin typeface="Arial"/>
                <a:ea typeface="Arial"/>
                <a:cs typeface="Arial"/>
                <a:sym typeface="Arial"/>
              </a:defRPr>
            </a:lvl5pPr>
            <a:lvl6pPr marL="2590800" marR="0" lvl="5"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6pPr>
            <a:lvl7pPr marL="3048000" marR="0" lvl="6"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7pPr>
            <a:lvl8pPr marL="3505200" marR="0" lvl="7"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8pPr>
            <a:lvl9pPr marL="3962400" marR="0" lvl="8" indent="-152400" algn="l" rtl="0">
              <a:lnSpc>
                <a:spcPct val="90000"/>
              </a:lnSpc>
              <a:spcBef>
                <a:spcPts val="1000"/>
              </a:spcBef>
              <a:spcAft>
                <a:spcPts val="0"/>
              </a:spcAft>
              <a:buClr>
                <a:schemeClr val="accent2"/>
              </a:buClr>
              <a:buSzPts val="2400"/>
              <a:buFont typeface="Arial"/>
              <a:buChar char="•"/>
              <a:defRPr sz="2400" b="0" i="0" u="none" strike="noStrike" cap="none">
                <a:solidFill>
                  <a:schemeClr val="accent4"/>
                </a:solidFill>
                <a:latin typeface="Arial"/>
                <a:ea typeface="Arial"/>
                <a:cs typeface="Arial"/>
                <a:sym typeface="Arial"/>
              </a:defRPr>
            </a:lvl9pPr>
          </a:lstStyle>
          <a:p>
            <a:endParaRPr/>
          </a:p>
        </p:txBody>
      </p:sp>
      <p:pic>
        <p:nvPicPr>
          <p:cNvPr id="44" name="Shape 44"/>
          <p:cNvPicPr preferRelativeResize="0"/>
          <p:nvPr/>
        </p:nvPicPr>
        <p:blipFill rotWithShape="1">
          <a:blip r:embed="rId4">
            <a:alphaModFix/>
          </a:blip>
          <a:srcRect/>
          <a:stretch/>
        </p:blipFill>
        <p:spPr>
          <a:xfrm>
            <a:off x="934471" y="2977375"/>
            <a:ext cx="2591180" cy="70283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Example_Table">
    <p:spTree>
      <p:nvGrpSpPr>
        <p:cNvPr id="1" name="Shape 45"/>
        <p:cNvGrpSpPr/>
        <p:nvPr/>
      </p:nvGrpSpPr>
      <p:grpSpPr>
        <a:xfrm>
          <a:off x="0" y="0"/>
          <a:ext cx="0" cy="0"/>
          <a:chOff x="0" y="0"/>
          <a:chExt cx="0" cy="0"/>
        </a:xfrm>
      </p:grpSpPr>
      <p:sp>
        <p:nvSpPr>
          <p:cNvPr id="46" name="Shape 46"/>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47" name="Shape 47"/>
          <p:cNvGraphicFramePr/>
          <p:nvPr/>
        </p:nvGraphicFramePr>
        <p:xfrm>
          <a:off x="1473380" y="1537239"/>
          <a:ext cx="3000000" cy="3000000"/>
        </p:xfrm>
        <a:graphic>
          <a:graphicData uri="http://schemas.openxmlformats.org/drawingml/2006/table">
            <a:tbl>
              <a:tblPr firstRow="1" bandRow="1">
                <a:noFill/>
                <a:tableStyleId>{34C72892-2310-4855-8CAC-87437CB8FE2B}</a:tableStyleId>
              </a:tblPr>
              <a:tblGrid>
                <a:gridCol w="2294575">
                  <a:extLst>
                    <a:ext uri="{9D8B030D-6E8A-4147-A177-3AD203B41FA5}">
                      <a16:colId xmlns:a16="http://schemas.microsoft.com/office/drawing/2014/main" xmlns="" val="20000"/>
                    </a:ext>
                  </a:extLst>
                </a:gridCol>
                <a:gridCol w="2294575">
                  <a:extLst>
                    <a:ext uri="{9D8B030D-6E8A-4147-A177-3AD203B41FA5}">
                      <a16:colId xmlns:a16="http://schemas.microsoft.com/office/drawing/2014/main" xmlns="" val="20001"/>
                    </a:ext>
                  </a:extLst>
                </a:gridCol>
                <a:gridCol w="2294575">
                  <a:extLst>
                    <a:ext uri="{9D8B030D-6E8A-4147-A177-3AD203B41FA5}">
                      <a16:colId xmlns:a16="http://schemas.microsoft.com/office/drawing/2014/main" xmlns="" val="20002"/>
                    </a:ext>
                  </a:extLst>
                </a:gridCol>
                <a:gridCol w="2294575">
                  <a:extLst>
                    <a:ext uri="{9D8B030D-6E8A-4147-A177-3AD203B41FA5}">
                      <a16:colId xmlns:a16="http://schemas.microsoft.com/office/drawing/2014/main" xmlns="" val="20003"/>
                    </a:ext>
                  </a:extLst>
                </a:gridCol>
              </a:tblGrid>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Headers are Calibri 12pt bold</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extLst>
                  <a:ext uri="{0D108BD9-81ED-4DB2-BD59-A6C34878D82A}">
                    <a16:rowId xmlns:a16="http://schemas.microsoft.com/office/drawing/2014/main" xmlns="" val="10000"/>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 is Calibri 12pt regular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1"/>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2"/>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3"/>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4"/>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5"/>
                  </a:ext>
                </a:extLst>
              </a:tr>
            </a:tbl>
          </a:graphicData>
        </a:graphic>
      </p:graphicFrame>
      <p:sp>
        <p:nvSpPr>
          <p:cNvPr id="48" name="Shape 48"/>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49" name="Shape 49"/>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50" name="Shape 50"/>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Example_Table2">
    <p:spTree>
      <p:nvGrpSpPr>
        <p:cNvPr id="1" name="Shape 51"/>
        <p:cNvGrpSpPr/>
        <p:nvPr/>
      </p:nvGrpSpPr>
      <p:grpSpPr>
        <a:xfrm>
          <a:off x="0" y="0"/>
          <a:ext cx="0" cy="0"/>
          <a:chOff x="0" y="0"/>
          <a:chExt cx="0" cy="0"/>
        </a:xfrm>
      </p:grpSpPr>
      <p:sp>
        <p:nvSpPr>
          <p:cNvPr id="52" name="Shape 52"/>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graphicFrame>
        <p:nvGraphicFramePr>
          <p:cNvPr id="53" name="Shape 53"/>
          <p:cNvGraphicFramePr/>
          <p:nvPr/>
        </p:nvGraphicFramePr>
        <p:xfrm>
          <a:off x="2607236" y="1813085"/>
          <a:ext cx="3000000" cy="3000000"/>
        </p:xfrm>
        <a:graphic>
          <a:graphicData uri="http://schemas.openxmlformats.org/drawingml/2006/table">
            <a:tbl>
              <a:tblPr firstRow="1" bandRow="1">
                <a:noFill/>
                <a:tableStyleId>{5A40181D-5459-472C-845B-A38A15FA878A}</a:tableStyleId>
              </a:tblPr>
              <a:tblGrid>
                <a:gridCol w="2294575">
                  <a:extLst>
                    <a:ext uri="{9D8B030D-6E8A-4147-A177-3AD203B41FA5}">
                      <a16:colId xmlns:a16="http://schemas.microsoft.com/office/drawing/2014/main" xmlns="" val="20000"/>
                    </a:ext>
                  </a:extLst>
                </a:gridCol>
                <a:gridCol w="2294575">
                  <a:extLst>
                    <a:ext uri="{9D8B030D-6E8A-4147-A177-3AD203B41FA5}">
                      <a16:colId xmlns:a16="http://schemas.microsoft.com/office/drawing/2014/main" xmlns="" val="20001"/>
                    </a:ext>
                  </a:extLst>
                </a:gridCol>
                <a:gridCol w="2294575">
                  <a:extLst>
                    <a:ext uri="{9D8B030D-6E8A-4147-A177-3AD203B41FA5}">
                      <a16:colId xmlns:a16="http://schemas.microsoft.com/office/drawing/2014/main" xmlns="" val="20002"/>
                    </a:ext>
                  </a:extLst>
                </a:gridCol>
              </a:tblGrid>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Headers are Calibri 12pt bold</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Table Header</a:t>
                      </a:r>
                    </a:p>
                  </a:txBody>
                  <a:tcPr marL="91450" marR="91450" marT="45725" marB="45725" anchor="ctr"/>
                </a:tc>
                <a:extLst>
                  <a:ext uri="{0D108BD9-81ED-4DB2-BD59-A6C34878D82A}">
                    <a16:rowId xmlns:a16="http://schemas.microsoft.com/office/drawing/2014/main" xmlns="" val="10000"/>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 is Calibri 12pt regular</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1"/>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2"/>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3"/>
                  </a:ext>
                </a:extLst>
              </a:tr>
              <a:tr h="716200">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To change color/ type of chart select </a:t>
                      </a:r>
                      <a:r>
                        <a:rPr lang="en-US" sz="1200" b="1" u="none" strike="noStrike" cap="none">
                          <a:latin typeface="Calibri"/>
                          <a:ea typeface="Calibri"/>
                          <a:cs typeface="Calibri"/>
                          <a:sym typeface="Calibri"/>
                        </a:rPr>
                        <a:t>Table Design</a:t>
                      </a:r>
                    </a:p>
                  </a:txBody>
                  <a:tcPr marL="91450" marR="91450" marT="45725" marB="45725" anchor="ctr"/>
                </a:tc>
                <a:tc>
                  <a:txBody>
                    <a:bodyPr/>
                    <a:lstStyle/>
                    <a:p>
                      <a:pPr marL="0" marR="0" lvl="0" indent="0" algn="ctr" rtl="0">
                        <a:lnSpc>
                          <a:spcPct val="100000"/>
                        </a:lnSpc>
                        <a:spcBef>
                          <a:spcPts val="0"/>
                        </a:spcBef>
                        <a:spcAft>
                          <a:spcPts val="0"/>
                        </a:spcAft>
                        <a:buClr>
                          <a:schemeClr val="dk1"/>
                        </a:buClr>
                        <a:buFont typeface="Calibri"/>
                        <a:buNone/>
                      </a:pPr>
                      <a:r>
                        <a:rPr lang="en-US" sz="1200" u="none" strike="noStrike" cap="none">
                          <a:latin typeface="Calibri"/>
                          <a:ea typeface="Calibri"/>
                          <a:cs typeface="Calibri"/>
                          <a:sym typeface="Calibri"/>
                        </a:rPr>
                        <a:t>Text inside table</a:t>
                      </a:r>
                    </a:p>
                  </a:txBody>
                  <a:tcPr marL="91450" marR="91450" marT="45725" marB="45725" anchor="ctr"/>
                </a:tc>
                <a:extLst>
                  <a:ext uri="{0D108BD9-81ED-4DB2-BD59-A6C34878D82A}">
                    <a16:rowId xmlns:a16="http://schemas.microsoft.com/office/drawing/2014/main" xmlns="" val="10004"/>
                  </a:ext>
                </a:extLst>
              </a:tr>
            </a:tbl>
          </a:graphicData>
        </a:graphic>
      </p:graphicFrame>
      <p:sp>
        <p:nvSpPr>
          <p:cNvPr id="54" name="Shape 54"/>
          <p:cNvSpPr txBox="1"/>
          <p:nvPr/>
        </p:nvSpPr>
        <p:spPr>
          <a:xfrm rot="-1014077">
            <a:off x="916102" y="2890268"/>
            <a:ext cx="9623040" cy="1569658"/>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9600" b="0" i="0" u="none" strike="noStrike" cap="none">
                <a:solidFill>
                  <a:schemeClr val="dk2"/>
                </a:solidFill>
                <a:latin typeface="Open Sans"/>
                <a:ea typeface="Open Sans"/>
                <a:cs typeface="Open Sans"/>
                <a:sym typeface="Open Sans"/>
              </a:rPr>
              <a:t>SAMPLE SLIDE</a:t>
            </a:r>
          </a:p>
        </p:txBody>
      </p:sp>
      <p:sp>
        <p:nvSpPr>
          <p:cNvPr id="55" name="Shape 55"/>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56" name="Shape 56"/>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Example_Chart">
    <p:spTree>
      <p:nvGrpSpPr>
        <p:cNvPr id="1" name="Shape 57"/>
        <p:cNvGrpSpPr/>
        <p:nvPr/>
      </p:nvGrpSpPr>
      <p:grpSpPr>
        <a:xfrm>
          <a:off x="0" y="0"/>
          <a:ext cx="0" cy="0"/>
          <a:chOff x="0" y="0"/>
          <a:chExt cx="0" cy="0"/>
        </a:xfrm>
      </p:grpSpPr>
      <p:sp>
        <p:nvSpPr>
          <p:cNvPr id="58" name="Shape 58"/>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59" name="Shape 59"/>
          <p:cNvSpPr txBox="1"/>
          <p:nvPr/>
        </p:nvSpPr>
        <p:spPr>
          <a:xfrm>
            <a:off x="1062000" y="2956854"/>
            <a:ext cx="9623040" cy="1323437"/>
          </a:xfrm>
          <a:prstGeom prst="rect">
            <a:avLst/>
          </a:prstGeom>
          <a:noFill/>
          <a:ln>
            <a:noFill/>
          </a:ln>
        </p:spPr>
        <p:txBody>
          <a:bodyPr wrap="square" lIns="45700" tIns="45700" rIns="45700" bIns="45700" anchor="t" anchorCtr="0">
            <a:noAutofit/>
          </a:bodyPr>
          <a:lstStyle/>
          <a:p>
            <a:pPr marL="0" marR="0" lvl="0" indent="0" algn="ctr" rtl="0">
              <a:lnSpc>
                <a:spcPct val="100000"/>
              </a:lnSpc>
              <a:spcBef>
                <a:spcPts val="0"/>
              </a:spcBef>
              <a:spcAft>
                <a:spcPts val="0"/>
              </a:spcAft>
              <a:buClr>
                <a:schemeClr val="dk2"/>
              </a:buClr>
              <a:buFont typeface="Open Sans"/>
              <a:buNone/>
            </a:pPr>
            <a:r>
              <a:rPr lang="en-US" sz="8000" b="0" i="0" u="none" strike="noStrike" cap="none">
                <a:solidFill>
                  <a:schemeClr val="dk2"/>
                </a:solidFill>
                <a:latin typeface="Open Sans"/>
                <a:ea typeface="Open Sans"/>
                <a:cs typeface="Open Sans"/>
                <a:sym typeface="Open Sans"/>
              </a:rPr>
              <a:t>SAMPLE SLIDE</a:t>
            </a:r>
          </a:p>
        </p:txBody>
      </p:sp>
      <p:sp>
        <p:nvSpPr>
          <p:cNvPr id="60" name="Shape 60"/>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61" name="Shape 61"/>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 Id="rId18"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4.xml"/><Relationship Id="rId20" Type="http://schemas.openxmlformats.org/officeDocument/2006/relationships/image" Target="../media/image12.png"/><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slideLayout" Target="../slideLayouts/slideLayout31.xml"/><Relationship Id="rId17" Type="http://schemas.openxmlformats.org/officeDocument/2006/relationships/slideLayout" Target="../slideLayouts/slideLayout32.xml"/><Relationship Id="rId18" Type="http://schemas.openxmlformats.org/officeDocument/2006/relationships/theme" Target="../theme/theme2.xml"/><Relationship Id="rId19" Type="http://schemas.openxmlformats.org/officeDocument/2006/relationships/image" Target="../media/image11.png"/><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66372" y="240079"/>
            <a:ext cx="9860282" cy="514353"/>
          </a:xfrm>
          <a:prstGeom prst="rect">
            <a:avLst/>
          </a:prstGeom>
          <a:noFill/>
          <a:ln>
            <a:noFill/>
          </a:ln>
        </p:spPr>
        <p:txBody>
          <a:bodyPr wrap="square" lIns="91425"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2400" b="1" i="0" u="none" strike="noStrike" cap="none">
                <a:solidFill>
                  <a:schemeClr val="lt1"/>
                </a:solidFill>
                <a:latin typeface="Arial"/>
                <a:ea typeface="Arial"/>
                <a:cs typeface="Arial"/>
                <a:sym typeface="Arial"/>
              </a:defRPr>
            </a:lvl1pPr>
            <a:lvl2pPr marL="0" marR="0" lvl="1"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2pPr>
            <a:lvl3pPr marL="0" marR="0" lvl="2"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3pPr>
            <a:lvl4pPr marL="0" marR="0" lvl="3"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4pPr>
            <a:lvl5pPr marL="0" marR="0" lvl="4"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5pPr>
            <a:lvl6pPr marL="0" marR="0" lvl="5"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6pPr>
            <a:lvl7pPr marL="0" marR="0" lvl="6"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7pPr>
            <a:lvl8pPr marL="0" marR="0" lvl="7"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8pPr>
            <a:lvl9pPr marL="0" marR="0" lvl="8" indent="0" algn="l" rtl="0">
              <a:lnSpc>
                <a:spcPct val="90000"/>
              </a:lnSpc>
              <a:spcBef>
                <a:spcPts val="0"/>
              </a:spcBef>
              <a:spcAft>
                <a:spcPts val="0"/>
              </a:spcAft>
              <a:buClr>
                <a:schemeClr val="accent2"/>
              </a:buClr>
              <a:buSzPts val="1400"/>
              <a:buFont typeface="Arial"/>
              <a:buNone/>
              <a:defRPr sz="2800" b="1" i="0" u="none" strike="noStrike" cap="none">
                <a:solidFill>
                  <a:schemeClr val="accent2"/>
                </a:solidFill>
                <a:latin typeface="Arial"/>
                <a:ea typeface="Arial"/>
                <a:cs typeface="Arial"/>
                <a:sym typeface="Arial"/>
              </a:defRPr>
            </a:lvl9pPr>
          </a:lstStyle>
          <a:p>
            <a:endParaRPr/>
          </a:p>
        </p:txBody>
      </p:sp>
      <p:sp>
        <p:nvSpPr>
          <p:cNvPr id="7" name="Shape 7"/>
          <p:cNvSpPr txBox="1">
            <a:spLocks noGrp="1"/>
          </p:cNvSpPr>
          <p:nvPr>
            <p:ph type="sldNum" idx="12"/>
          </p:nvPr>
        </p:nvSpPr>
        <p:spPr>
          <a:xfrm>
            <a:off x="11739273" y="6457220"/>
            <a:ext cx="273656" cy="264256"/>
          </a:xfrm>
          <a:prstGeom prst="rect">
            <a:avLst/>
          </a:prstGeom>
          <a:noFill/>
          <a:ln>
            <a:noFill/>
          </a:ln>
        </p:spPr>
        <p:txBody>
          <a:bodyPr wrap="square" lIns="45700" tIns="45700" rIns="45700" bIns="45700" anchor="b" anchorCtr="0">
            <a:noAutofit/>
          </a:body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sp>
        <p:nvSpPr>
          <p:cNvPr id="8" name="Shape 8"/>
          <p:cNvSpPr txBox="1">
            <a:spLocks noGrp="1"/>
          </p:cNvSpPr>
          <p:nvPr>
            <p:ph type="ftr" idx="11"/>
          </p:nvPr>
        </p:nvSpPr>
        <p:spPr>
          <a:xfrm>
            <a:off x="463296" y="6454253"/>
            <a:ext cx="11265408" cy="396649"/>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rgbClr val="8B8B8B"/>
              </a:buClr>
              <a:buSzPts val="1400"/>
              <a:buFont typeface="Arial"/>
              <a:buNone/>
              <a:defRPr sz="1000" b="0" i="0" u="none" strike="noStrike" cap="none">
                <a:solidFill>
                  <a:srgbClr val="8B8B8B"/>
                </a:solidFill>
                <a:latin typeface="Arial"/>
                <a:ea typeface="Arial"/>
                <a:cs typeface="Arial"/>
                <a:sym typeface="Arial"/>
              </a:defRPr>
            </a:lvl1pPr>
            <a:lvl2pPr marL="0" marR="0" lvl="1" indent="457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2pPr>
            <a:lvl3pPr marL="0" marR="0" lvl="2" indent="914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3pPr>
            <a:lvl4pPr marL="0" marR="0" lvl="3" indent="1371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4pPr>
            <a:lvl5pPr marL="0" marR="0" lvl="4" indent="18288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5pPr>
            <a:lvl6pPr marL="0" marR="0" lvl="5" indent="22860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6pPr>
            <a:lvl7pPr marL="0" marR="0" lvl="6" indent="27432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7pPr>
            <a:lvl8pPr marL="0" marR="0" lvl="7" indent="32004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8pPr>
            <a:lvl9pPr marL="0" marR="0" lvl="8" indent="3657600" algn="l" rtl="0">
              <a:lnSpc>
                <a:spcPct val="100000"/>
              </a:lnSpc>
              <a:spcBef>
                <a:spcPts val="0"/>
              </a:spcBef>
              <a:spcAft>
                <a:spcPts val="0"/>
              </a:spcAft>
              <a:buClr>
                <a:srgbClr val="161616"/>
              </a:buClr>
              <a:buSzPts val="1400"/>
              <a:buFont typeface="Arial"/>
              <a:buNone/>
              <a:defRPr sz="1800" b="0" i="0" u="none" strike="noStrike" cap="none">
                <a:solidFill>
                  <a:srgbClr val="161616"/>
                </a:solidFill>
                <a:latin typeface="Arial"/>
                <a:ea typeface="Arial"/>
                <a:cs typeface="Arial"/>
                <a:sym typeface="Arial"/>
              </a:defRPr>
            </a:lvl9pPr>
          </a:lstStyle>
          <a:p>
            <a:r>
              <a:rPr lang="en-US" smtClean="0"/>
              <a:t>© 2017 SolarWinds Worldwide, LLC. All rights reserved.</a:t>
            </a:r>
            <a:endParaRPr/>
          </a:p>
        </p:txBody>
      </p:sp>
      <p:pic>
        <p:nvPicPr>
          <p:cNvPr id="9" name="Shape 9"/>
          <p:cNvPicPr preferRelativeResize="0"/>
          <p:nvPr/>
        </p:nvPicPr>
        <p:blipFill rotWithShape="1">
          <a:blip r:embed="rId18">
            <a:alphaModFix/>
          </a:blip>
          <a:srcRect/>
          <a:stretch/>
        </p:blipFill>
        <p:spPr>
          <a:xfrm>
            <a:off x="10489073" y="160142"/>
            <a:ext cx="1566575" cy="78328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266372" y="240079"/>
            <a:ext cx="9860282" cy="51435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a:bodyPr>
          <a:lstStyle/>
          <a:p>
            <a:r>
              <a:rPr lang="en-US" smtClean="0"/>
              <a:t>Click to edit Master title style</a:t>
            </a:r>
            <a:endParaRPr lang="en-US" dirty="0"/>
          </a:p>
        </p:txBody>
      </p:sp>
      <p:sp>
        <p:nvSpPr>
          <p:cNvPr id="3" name="Shape 3"/>
          <p:cNvSpPr>
            <a:spLocks noGrp="1"/>
          </p:cNvSpPr>
          <p:nvPr>
            <p:ph type="sldNum" sz="quarter" idx="2"/>
          </p:nvPr>
        </p:nvSpPr>
        <p:spPr>
          <a:xfrm>
            <a:off x="11739273" y="6457220"/>
            <a:ext cx="273656" cy="264256"/>
          </a:xfrm>
          <a:prstGeom prst="rect">
            <a:avLst/>
          </a:prstGeom>
          <a:ln w="12700">
            <a:miter lim="400000"/>
          </a:ln>
        </p:spPr>
        <p:txBody>
          <a:bodyPr wrap="none" lIns="45719" rIns="45719" anchor="b">
            <a:spAutoFit/>
          </a:bodyPr>
          <a:lstStyle>
            <a:lvl1pPr algn="r">
              <a:defRPr sz="1200">
                <a:solidFill>
                  <a:schemeClr val="accent4"/>
                </a:solidFill>
              </a:defRPr>
            </a:lvl1pPr>
          </a:lstStyle>
          <a:p>
            <a:pPr marL="0" marR="0" lvl="0" indent="0" algn="r" rtl="0">
              <a:lnSpc>
                <a:spcPct val="100000"/>
              </a:lnSpc>
              <a:spcBef>
                <a:spcPts val="0"/>
              </a:spcBef>
              <a:spcAft>
                <a:spcPts val="0"/>
              </a:spcAft>
              <a:buClr>
                <a:schemeClr val="accent4"/>
              </a:buClr>
              <a:buFont typeface="Arial"/>
              <a:buNone/>
            </a:pPr>
            <a:fld id="{00000000-1234-1234-1234-123412341234}" type="slidenum">
              <a:rPr lang="en-US" sz="1200" b="0" i="0" u="none" strike="noStrike" cap="none" smtClean="0">
                <a:solidFill>
                  <a:schemeClr val="accent4"/>
                </a:solidFill>
                <a:latin typeface="Arial"/>
                <a:ea typeface="Arial"/>
                <a:cs typeface="Arial"/>
                <a:sym typeface="Arial"/>
              </a:rPr>
              <a:t>‹#›</a:t>
            </a:fld>
            <a:endParaRPr lang="en-US" sz="1200" b="0" i="0" u="none" strike="noStrike" cap="none">
              <a:solidFill>
                <a:schemeClr val="accent4"/>
              </a:solidFill>
              <a:latin typeface="Arial"/>
              <a:ea typeface="Arial"/>
              <a:cs typeface="Arial"/>
              <a:sym typeface="Arial"/>
            </a:endParaRPr>
          </a:p>
        </p:txBody>
      </p:sp>
      <p:pic>
        <p:nvPicPr>
          <p:cNvPr id="4" name="Picture 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0489073" y="160142"/>
            <a:ext cx="1566575" cy="783286"/>
          </a:xfrm>
          <a:prstGeom prst="rect">
            <a:avLst/>
          </a:prstGeom>
        </p:spPr>
      </p:pic>
      <p:sp>
        <p:nvSpPr>
          <p:cNvPr id="6" name="Footer Placeholder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 2017 SolarWinds Worldwide, LLC. All rights reserved.</a:t>
            </a:r>
            <a:endParaRPr lang="en-US"/>
          </a:p>
        </p:txBody>
      </p:sp>
    </p:spTree>
    <p:extLst>
      <p:ext uri="{BB962C8B-B14F-4D97-AF65-F5344CB8AC3E}">
        <p14:creationId xmlns:p14="http://schemas.microsoft.com/office/powerpoint/2010/main" val="30108266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Lst>
  <p:transition spd="med"/>
  <p:timing>
    <p:tnLst>
      <p:par>
        <p:cTn id="1" dur="indefinite" restart="never" nodeType="tmRoot"/>
      </p:par>
    </p:tnLst>
  </p:timing>
  <p:hf sldNum="0" hdr="0" dt="0"/>
  <p:txStyles>
    <p:titleStyle>
      <a:lvl1pPr marL="0" marR="0" indent="0" algn="l" defTabSz="914400" rtl="0" eaLnBrk="1" latinLnBrk="0" hangingPunct="1">
        <a:lnSpc>
          <a:spcPct val="90000"/>
        </a:lnSpc>
        <a:spcBef>
          <a:spcPts val="0"/>
        </a:spcBef>
        <a:spcAft>
          <a:spcPts val="0"/>
        </a:spcAft>
        <a:buClrTx/>
        <a:buSzTx/>
        <a:buFontTx/>
        <a:buNone/>
        <a:tabLst/>
        <a:defRPr sz="2400" b="1" i="0" u="none" strike="noStrike" cap="none" spc="0" baseline="0">
          <a:ln>
            <a:noFill/>
          </a:ln>
          <a:solidFill>
            <a:schemeClr val="bg1"/>
          </a:solidFill>
          <a:uFillTx/>
          <a:latin typeface="+mj-lt"/>
          <a:ea typeface="Roboto" charset="0"/>
          <a:cs typeface="Roboto" charset="0"/>
          <a:sym typeface="Arial"/>
        </a:defRPr>
      </a:lvl1pPr>
      <a:lvl2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2pPr>
      <a:lvl3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3pPr>
      <a:lvl4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4pPr>
      <a:lvl5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5pPr>
      <a:lvl6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6pPr>
      <a:lvl7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7pPr>
      <a:lvl8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8pPr>
      <a:lvl9pPr marL="0" marR="0" indent="0" algn="l" defTabSz="914400" rtl="0" eaLnBrk="1" latinLnBrk="0" hangingPunct="1">
        <a:lnSpc>
          <a:spcPct val="90000"/>
        </a:lnSpc>
        <a:spcBef>
          <a:spcPts val="0"/>
        </a:spcBef>
        <a:spcAft>
          <a:spcPts val="0"/>
        </a:spcAft>
        <a:buClrTx/>
        <a:buSzTx/>
        <a:buFontTx/>
        <a:buNone/>
        <a:tabLst/>
        <a:defRPr sz="2800" b="1" i="0" u="none" strike="noStrike" cap="none" spc="0" baseline="0">
          <a:ln>
            <a:noFill/>
          </a:ln>
          <a:solidFill>
            <a:schemeClr val="accent2"/>
          </a:solidFill>
          <a:uFillTx/>
          <a:latin typeface="Arial"/>
          <a:ea typeface="Arial"/>
          <a:cs typeface="Arial"/>
          <a:sym typeface="Arial"/>
        </a:defRPr>
      </a:lvl9pPr>
    </p:titleStyle>
    <p:bodyStyle>
      <a:lvl1pPr marL="228600" marR="0" indent="-2286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1pPr>
      <a:lvl2pPr marL="845819" marR="0" indent="-274319" algn="l" defTabSz="914400" rtl="0" eaLnBrk="1" latinLnBrk="0" hangingPunct="1">
        <a:lnSpc>
          <a:spcPct val="90000"/>
        </a:lnSpc>
        <a:spcBef>
          <a:spcPts val="1000"/>
        </a:spcBef>
        <a:spcAft>
          <a:spcPts val="0"/>
        </a:spcAft>
        <a:buClr>
          <a:schemeClr val="accent2"/>
        </a:buClr>
        <a:buSzPct val="100000"/>
        <a:buFont typeface="Arial"/>
        <a:buChar char="o"/>
        <a:tabLst/>
        <a:defRPr sz="2000" b="0" i="0" u="none" strike="noStrike" cap="none" spc="0" baseline="0">
          <a:ln>
            <a:noFill/>
          </a:ln>
          <a:solidFill>
            <a:schemeClr val="bg2">
              <a:lumMod val="75000"/>
            </a:schemeClr>
          </a:solidFill>
          <a:uFillTx/>
          <a:latin typeface="+mj-lt"/>
          <a:ea typeface="Arial"/>
          <a:cs typeface="Arial"/>
          <a:sym typeface="Arial"/>
        </a:defRPr>
      </a:lvl2pPr>
      <a:lvl3pPr marL="150495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3pPr>
      <a:lvl4pPr marL="2171700" marR="0" indent="-3429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4pPr>
      <a:lvl5pPr marL="2457450" marR="0" indent="-342900" algn="l" defTabSz="914400" rtl="0" eaLnBrk="1" latinLnBrk="0" hangingPunct="1">
        <a:lnSpc>
          <a:spcPct val="90000"/>
        </a:lnSpc>
        <a:spcBef>
          <a:spcPts val="1000"/>
        </a:spcBef>
        <a:spcAft>
          <a:spcPts val="0"/>
        </a:spcAft>
        <a:buClr>
          <a:schemeClr val="accent2"/>
        </a:buClr>
        <a:buSzPct val="100000"/>
        <a:buFont typeface="Arial"/>
        <a:buChar char="•"/>
        <a:tabLst/>
        <a:defRPr sz="2000" b="0" i="0" u="none" strike="noStrike" cap="none" spc="0" baseline="0">
          <a:ln>
            <a:noFill/>
          </a:ln>
          <a:solidFill>
            <a:schemeClr val="bg2">
              <a:lumMod val="75000"/>
            </a:schemeClr>
          </a:solidFill>
          <a:uFillTx/>
          <a:latin typeface="+mj-lt"/>
          <a:ea typeface="Arial"/>
          <a:cs typeface="Arial"/>
          <a:sym typeface="Arial"/>
        </a:defRPr>
      </a:lvl5pPr>
      <a:lvl6pPr marL="25908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6pPr>
      <a:lvl7pPr marL="30480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7pPr>
      <a:lvl8pPr marL="35052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8pPr>
      <a:lvl9pPr marL="3962400" marR="0" indent="-304800" algn="l" defTabSz="914400" rtl="0" eaLnBrk="1" latinLnBrk="0" hangingPunct="1">
        <a:lnSpc>
          <a:spcPct val="90000"/>
        </a:lnSpc>
        <a:spcBef>
          <a:spcPts val="1000"/>
        </a:spcBef>
        <a:spcAft>
          <a:spcPts val="0"/>
        </a:spcAft>
        <a:buClr>
          <a:schemeClr val="accent2"/>
        </a:buClr>
        <a:buSzPct val="100000"/>
        <a:buFont typeface="Arial"/>
        <a:buChar char="•"/>
        <a:tabLst/>
        <a:defRPr sz="2400" b="0" i="0" u="none" strike="noStrike" cap="none" spc="0" baseline="0">
          <a:ln>
            <a:noFill/>
          </a:ln>
          <a:solidFill>
            <a:schemeClr val="accent4"/>
          </a:solidFill>
          <a:uFillTx/>
          <a:latin typeface="Arial"/>
          <a:ea typeface="Arial"/>
          <a:cs typeface="Arial"/>
          <a:sym typeface="Arial"/>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comments" Target="../comments/comment1.xml"/><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4" Type="http://schemas.openxmlformats.org/officeDocument/2006/relationships/comments" Target="../comments/comment2.xml"/><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844986" y="3503978"/>
            <a:ext cx="8690008" cy="419617"/>
          </a:xfrm>
          <a:prstGeom prst="rect">
            <a:avLst/>
          </a:prstGeom>
        </p:spPr>
        <p:txBody>
          <a:bodyPr wrap="square" lIns="91425" tIns="91425" rIns="91425" bIns="91425" anchor="b" anchorCtr="0">
            <a:noAutofit/>
          </a:bodyPr>
          <a:lstStyle/>
          <a:p>
            <a:pPr marL="0" lvl="0" indent="0" rtl="0">
              <a:spcBef>
                <a:spcPts val="0"/>
              </a:spcBef>
              <a:buNone/>
            </a:pPr>
            <a:r>
              <a:rPr lang="en-US" dirty="0"/>
              <a:t>Infrastructure as Code</a:t>
            </a:r>
          </a:p>
        </p:txBody>
      </p:sp>
      <p:sp>
        <p:nvSpPr>
          <p:cNvPr id="203" name="Shape 203"/>
          <p:cNvSpPr txBox="1">
            <a:spLocks noGrp="1"/>
          </p:cNvSpPr>
          <p:nvPr>
            <p:ph type="body" idx="4294967295"/>
          </p:nvPr>
        </p:nvSpPr>
        <p:spPr>
          <a:xfrm>
            <a:off x="845262" y="3930928"/>
            <a:ext cx="8690008" cy="400763"/>
          </a:xfrm>
          <a:prstGeom prst="rect">
            <a:avLst/>
          </a:prstGeom>
        </p:spPr>
        <p:txBody>
          <a:bodyPr wrap="square" lIns="91425" tIns="91425" rIns="91425" bIns="91425" anchor="t" anchorCtr="0">
            <a:noAutofit/>
          </a:bodyPr>
          <a:lstStyle/>
          <a:p>
            <a:pPr marL="0" lvl="0" indent="0" rtl="0">
              <a:spcBef>
                <a:spcPts val="0"/>
              </a:spcBef>
              <a:buNone/>
            </a:pPr>
            <a:r>
              <a:rPr lang="en-US"/>
              <a:t>Fredrik Skogman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p:txBody>
          <a:bodyPr/>
          <a:lstStyle/>
          <a:p>
            <a:pPr lvl="0"/>
            <a:r>
              <a:rPr lang="en-US" smtClean="0"/>
              <a:t>Declarative - continued </a:t>
            </a:r>
            <a:endParaRPr lang="en-US"/>
          </a:p>
        </p:txBody>
      </p:sp>
      <p:sp>
        <p:nvSpPr>
          <p:cNvPr id="3" name="Text Placeholder 2"/>
          <p:cNvSpPr>
            <a:spLocks noGrp="1"/>
          </p:cNvSpPr>
          <p:nvPr>
            <p:ph type="body" idx="1"/>
          </p:nvPr>
        </p:nvSpPr>
        <p:spPr/>
        <p:txBody>
          <a:bodyPr/>
          <a:lstStyle/>
          <a:p>
            <a:pPr marL="0" indent="0">
              <a:spcBef>
                <a:spcPts val="0"/>
              </a:spcBef>
              <a:buNone/>
            </a:pPr>
            <a:r>
              <a:rPr lang="en-US" sz="1800"/>
              <a:t>Example (Terraform)</a:t>
            </a:r>
          </a:p>
          <a:p>
            <a:pPr marL="0" lvl="0" indent="0">
              <a:spcBef>
                <a:spcPts val="0"/>
              </a:spcBef>
              <a:buNone/>
            </a:pPr>
            <a:r>
              <a:rPr lang="en-US" sz="1800" dirty="0" smtClean="0">
                <a:latin typeface="Courier New"/>
                <a:ea typeface="Courier New"/>
                <a:cs typeface="Courier New"/>
                <a:sym typeface="Courier New"/>
              </a:rPr>
              <a:t>resource </a:t>
            </a:r>
            <a:r>
              <a:rPr lang="en-US" sz="1800" dirty="0">
                <a:latin typeface="Courier New"/>
                <a:ea typeface="Courier New"/>
                <a:cs typeface="Courier New"/>
                <a:sym typeface="Courier New"/>
              </a:rPr>
              <a:t>"</a:t>
            </a:r>
            <a:r>
              <a:rPr lang="en-US" sz="1800" dirty="0" err="1">
                <a:latin typeface="Courier New"/>
                <a:ea typeface="Courier New"/>
                <a:cs typeface="Courier New"/>
                <a:sym typeface="Courier New"/>
              </a:rPr>
              <a:t>aws_security_group</a:t>
            </a:r>
            <a:r>
              <a:rPr lang="en-US" sz="1800" dirty="0">
                <a:latin typeface="Courier New"/>
                <a:ea typeface="Courier New"/>
                <a:cs typeface="Courier New"/>
                <a:sym typeface="Courier New"/>
              </a:rPr>
              <a:t>" "collector" {</a:t>
            </a:r>
          </a:p>
          <a:p>
            <a:pPr marL="0" lvl="0" indent="0">
              <a:spcBef>
                <a:spcPts val="0"/>
              </a:spcBef>
              <a:buNone/>
            </a:pPr>
            <a:r>
              <a:rPr lang="en-US" sz="1800" dirty="0">
                <a:latin typeface="Courier New"/>
                <a:ea typeface="Courier New"/>
                <a:cs typeface="Courier New"/>
                <a:sym typeface="Courier New"/>
              </a:rPr>
              <a:t>  name   = "${</a:t>
            </a:r>
            <a:r>
              <a:rPr lang="en-US" sz="1800" dirty="0" err="1">
                <a:latin typeface="Courier New"/>
                <a:ea typeface="Courier New"/>
                <a:cs typeface="Courier New"/>
                <a:sym typeface="Courier New"/>
              </a:rPr>
              <a:t>var.pingdom_environment</a:t>
            </a:r>
            <a:r>
              <a:rPr lang="en-US" sz="1800" dirty="0">
                <a:latin typeface="Courier New"/>
                <a:ea typeface="Courier New"/>
                <a:cs typeface="Courier New"/>
                <a:sym typeface="Courier New"/>
              </a:rPr>
              <a:t>}-a-collector"</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vpc_id</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var.vpc</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ingress {</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from_port</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from_port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to_port</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to_port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protocol        = "TCP"</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security_groups</a:t>
            </a:r>
            <a:r>
              <a:rPr lang="en-US" sz="1800" dirty="0">
                <a:latin typeface="Courier New"/>
                <a:ea typeface="Courier New"/>
                <a:cs typeface="Courier New"/>
                <a:sym typeface="Courier New"/>
              </a:rPr>
              <a:t> = ["</a:t>
            </a:r>
            <a:r>
              <a:rPr lang="en-US" sz="1800" b="1" dirty="0">
                <a:latin typeface="Courier New"/>
                <a:ea typeface="Courier New"/>
                <a:cs typeface="Courier New"/>
                <a:sym typeface="Courier New"/>
              </a:rPr>
              <a:t>${</a:t>
            </a:r>
            <a:r>
              <a:rPr lang="en-US" sz="1800" b="1" dirty="0" err="1">
                <a:latin typeface="Courier New"/>
                <a:ea typeface="Courier New"/>
                <a:cs typeface="Courier New"/>
                <a:sym typeface="Courier New"/>
              </a:rPr>
              <a:t>aws_security_group.collector_elb.id</a:t>
            </a:r>
            <a:r>
              <a:rPr lang="en-US" sz="1800" b="1" dirty="0">
                <a:latin typeface="Courier New"/>
                <a:ea typeface="Courier New"/>
                <a:cs typeface="Courier New"/>
                <a:sym typeface="Courier New"/>
              </a:rPr>
              <a: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p>
          <a:p>
            <a:pPr marL="0" lvl="0" indent="0">
              <a:spcBef>
                <a:spcPts val="0"/>
              </a:spcBef>
              <a:buNone/>
            </a:pP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module "</a:t>
            </a:r>
            <a:r>
              <a:rPr lang="en-US" sz="1800" dirty="0" err="1">
                <a:latin typeface="Courier New"/>
                <a:ea typeface="Courier New"/>
                <a:cs typeface="Courier New"/>
                <a:sym typeface="Courier New"/>
              </a:rPr>
              <a:t>ecs_collector</a:t>
            </a:r>
            <a:r>
              <a:rPr lang="en-US" sz="1800" dirty="0">
                <a:latin typeface="Courier New"/>
                <a:ea typeface="Courier New"/>
                <a:cs typeface="Courier New"/>
                <a:sym typeface="Courier New"/>
              </a:rPr>
              <a:t>" {</a:t>
            </a:r>
          </a:p>
          <a:p>
            <a:pPr marL="0" lvl="0" indent="0">
              <a:spcBef>
                <a:spcPts val="0"/>
              </a:spcBef>
              <a:buNone/>
            </a:pPr>
            <a:r>
              <a:rPr lang="en-US" sz="1800" dirty="0">
                <a:latin typeface="Courier New"/>
                <a:ea typeface="Courier New"/>
                <a:cs typeface="Courier New"/>
                <a:sym typeface="Courier New"/>
              </a:rPr>
              <a:t>  source              = "</a:t>
            </a:r>
            <a:r>
              <a:rPr lang="en-US" sz="1800" b="1" dirty="0">
                <a:latin typeface="Courier New"/>
                <a:ea typeface="Courier New"/>
                <a:cs typeface="Courier New"/>
                <a:sym typeface="Courier New"/>
              </a:rPr>
              <a:t>../</a:t>
            </a:r>
            <a:r>
              <a:rPr lang="en-US" sz="1800" b="1" dirty="0" err="1">
                <a:latin typeface="Courier New"/>
                <a:ea typeface="Courier New"/>
                <a:cs typeface="Courier New"/>
                <a:sym typeface="Courier New"/>
              </a:rPr>
              <a:t>ecs</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pingdom_environment</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var.pingdom_environment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load_balancers</a:t>
            </a:r>
            <a:r>
              <a:rPr lang="en-US" sz="1800" dirty="0">
                <a:latin typeface="Courier New"/>
                <a:ea typeface="Courier New"/>
                <a:cs typeface="Courier New"/>
                <a:sym typeface="Courier New"/>
              </a:rPr>
              <a:t>      = ["</a:t>
            </a:r>
            <a:r>
              <a:rPr lang="en-US" sz="1800" b="1" dirty="0">
                <a:latin typeface="Courier New"/>
                <a:ea typeface="Courier New"/>
                <a:cs typeface="Courier New"/>
                <a:sym typeface="Courier New"/>
              </a:rPr>
              <a:t>${</a:t>
            </a:r>
            <a:r>
              <a:rPr lang="en-US" sz="1800" b="1" dirty="0" err="1">
                <a:latin typeface="Courier New"/>
                <a:ea typeface="Courier New"/>
                <a:cs typeface="Courier New"/>
                <a:sym typeface="Courier New"/>
              </a:rPr>
              <a:t>aws_elb.collector_elb.name</a:t>
            </a:r>
            <a:r>
              <a:rPr lang="en-US" sz="1800" b="1" dirty="0">
                <a:latin typeface="Courier New"/>
                <a:ea typeface="Courier New"/>
                <a:cs typeface="Courier New"/>
                <a:sym typeface="Courier New"/>
              </a:rPr>
              <a: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num_instances</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var.collector_instance_count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instance_type</a:t>
            </a:r>
            <a:r>
              <a:rPr lang="en-US" sz="1800" dirty="0">
                <a:latin typeface="Courier New"/>
                <a:ea typeface="Courier New"/>
                <a:cs typeface="Courier New"/>
                <a:sym typeface="Courier New"/>
              </a:rPr>
              <a:t>       = "${</a:t>
            </a:r>
            <a:r>
              <a:rPr lang="en-US" sz="1800" dirty="0" err="1">
                <a:latin typeface="Courier New"/>
                <a:ea typeface="Courier New"/>
                <a:cs typeface="Courier New"/>
                <a:sym typeface="Courier New"/>
              </a:rPr>
              <a:t>var.collector_instance_type</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a:t>
            </a:r>
            <a:r>
              <a:rPr lang="en-US" sz="1800" dirty="0" err="1">
                <a:latin typeface="Courier New"/>
                <a:ea typeface="Courier New"/>
                <a:cs typeface="Courier New"/>
                <a:sym typeface="Courier New"/>
              </a:rPr>
              <a:t>security_groups</a:t>
            </a:r>
            <a:r>
              <a:rPr lang="en-US" sz="1800" dirty="0">
                <a:latin typeface="Courier New"/>
                <a:ea typeface="Courier New"/>
                <a:cs typeface="Courier New"/>
                <a:sym typeface="Courier New"/>
              </a:rPr>
              <a:t>     = ["</a:t>
            </a:r>
            <a:r>
              <a:rPr lang="en-US" sz="1800" b="1" dirty="0">
                <a:latin typeface="Courier New"/>
                <a:ea typeface="Courier New"/>
                <a:cs typeface="Courier New"/>
                <a:sym typeface="Courier New"/>
              </a:rPr>
              <a:t>${</a:t>
            </a:r>
            <a:r>
              <a:rPr lang="en-US" sz="1800" b="1" dirty="0" err="1">
                <a:latin typeface="Courier New"/>
                <a:ea typeface="Courier New"/>
                <a:cs typeface="Courier New"/>
                <a:sym typeface="Courier New"/>
              </a:rPr>
              <a:t>aws_security_group.collector.id</a:t>
            </a:r>
            <a:r>
              <a:rPr lang="en-US" sz="1800" b="1" dirty="0">
                <a:latin typeface="Courier New"/>
                <a:ea typeface="Courier New"/>
                <a:cs typeface="Courier New"/>
                <a:sym typeface="Courier New"/>
              </a:rPr>
              <a:t>}</a:t>
            </a:r>
            <a:r>
              <a:rPr lang="en-US" sz="1800" dirty="0">
                <a:latin typeface="Courier New"/>
                <a:ea typeface="Courier New"/>
                <a:cs typeface="Courier New"/>
                <a:sym typeface="Courier New"/>
              </a:rPr>
              <a:t>"]</a:t>
            </a:r>
          </a:p>
          <a:p>
            <a:pPr marL="0" lvl="0" indent="0">
              <a:spcBef>
                <a:spcPts val="0"/>
              </a:spcBef>
              <a:buNone/>
            </a:pPr>
            <a:r>
              <a:rPr lang="en-US" sz="1800" dirty="0">
                <a:latin typeface="Courier New"/>
                <a:ea typeface="Courier New"/>
                <a:cs typeface="Courier New"/>
                <a:sym typeface="Courier New"/>
              </a:rPr>
              <a:t>  subnets             = ["${</a:t>
            </a:r>
            <a:r>
              <a:rPr lang="en-US" sz="1800" dirty="0" err="1">
                <a:latin typeface="Courier New"/>
                <a:ea typeface="Courier New"/>
                <a:cs typeface="Courier New"/>
                <a:sym typeface="Courier New"/>
              </a:rPr>
              <a:t>var.public_in_subnets</a:t>
            </a:r>
            <a:r>
              <a:rPr lang="en-US" sz="1800" dirty="0">
                <a:latin typeface="Courier New"/>
                <a:ea typeface="Courier New"/>
                <a:cs typeface="Courier New"/>
                <a:sym typeface="Courier New"/>
              </a:rPr>
              <a:t>}"]</a:t>
            </a:r>
          </a:p>
          <a:p>
            <a:pPr marL="0" lvl="0" indent="0">
              <a:spcBef>
                <a:spcPts val="0"/>
              </a:spcBef>
              <a:buNone/>
            </a:pPr>
            <a:r>
              <a:rPr lang="en-US" sz="1800" dirty="0" smtClean="0">
                <a:latin typeface="Courier New"/>
                <a:ea typeface="Courier New"/>
                <a:cs typeface="Courier New"/>
                <a:sym typeface="Courier New"/>
              </a:rPr>
              <a:t>}</a:t>
            </a:r>
            <a:endParaRPr lang="en-US" sz="1800" dirty="0">
              <a:latin typeface="Courier New"/>
              <a:ea typeface="Courier New"/>
              <a:cs typeface="Courier New"/>
              <a:sym typeface="Courier New"/>
            </a:endParaRPr>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p:txBody>
          <a:bodyPr/>
          <a:lstStyle/>
          <a:p>
            <a:pPr lvl="0"/>
            <a:r>
              <a:rPr lang="en-US" smtClean="0"/>
              <a:t>Infrastructure as code</a:t>
            </a:r>
            <a:endParaRPr lang="en-US"/>
          </a:p>
        </p:txBody>
      </p:sp>
      <p:sp>
        <p:nvSpPr>
          <p:cNvPr id="306" name="Shape 306"/>
          <p:cNvSpPr txBox="1">
            <a:spLocks noGrp="1"/>
          </p:cNvSpPr>
          <p:nvPr>
            <p:ph type="body" idx="1"/>
          </p:nvPr>
        </p:nvSpPr>
        <p:spPr/>
        <p:txBody>
          <a:bodyPr/>
          <a:lstStyle/>
          <a:p>
            <a:pPr lvl="0"/>
            <a:r>
              <a:rPr lang="en-US" sz="2400" dirty="0" smtClean="0"/>
              <a:t>Easy (fast) to reproduce a system</a:t>
            </a:r>
          </a:p>
          <a:p>
            <a:pPr lvl="0"/>
            <a:r>
              <a:rPr lang="en-US" sz="2400" dirty="0" smtClean="0"/>
              <a:t>Version controlled infrastructure</a:t>
            </a:r>
          </a:p>
          <a:p>
            <a:pPr lvl="0"/>
            <a:r>
              <a:rPr lang="en-US" sz="2400" dirty="0" smtClean="0"/>
              <a:t>Safe rollbacks</a:t>
            </a:r>
          </a:p>
          <a:p>
            <a:pPr lvl="0"/>
            <a:r>
              <a:rPr lang="en-US" sz="2400" dirty="0" smtClean="0"/>
              <a:t>Easy to collaborate</a:t>
            </a:r>
          </a:p>
          <a:p>
            <a:pPr lvl="1"/>
            <a:r>
              <a:rPr lang="en-US" sz="2000" dirty="0" smtClean="0"/>
              <a:t>Perform changes and create a PR</a:t>
            </a:r>
          </a:p>
          <a:p>
            <a:pPr lvl="1"/>
            <a:r>
              <a:rPr lang="en-US" sz="2000" dirty="0" smtClean="0"/>
              <a:t>Share modules between teams</a:t>
            </a:r>
          </a:p>
          <a:p>
            <a:pPr lvl="0"/>
            <a:r>
              <a:rPr lang="en-US" sz="2400" dirty="0" smtClean="0"/>
              <a:t>Infrastructure can be unit tested</a:t>
            </a:r>
          </a:p>
          <a:p>
            <a:pPr lvl="0"/>
            <a:r>
              <a:rPr lang="en-US" sz="2400" dirty="0" smtClean="0"/>
              <a:t>Easy to manage multiple environments</a:t>
            </a:r>
          </a:p>
          <a:p>
            <a:pPr lvl="0"/>
            <a:r>
              <a:rPr lang="en-US" sz="2400" dirty="0" smtClean="0"/>
              <a:t>Safe updates to infrastructure – dry run</a:t>
            </a:r>
            <a:endParaRPr lang="en-US" sz="2400" dirty="0" smtClean="0">
              <a:sym typeface="Calibri"/>
            </a:endParaRPr>
          </a:p>
          <a:p>
            <a:pPr lvl="1"/>
            <a:endParaRPr lang="en-US" sz="2000" dirty="0">
              <a:sym typeface="Calibri"/>
            </a:endParaRPr>
          </a:p>
        </p:txBody>
      </p:sp>
      <p:pic>
        <p:nvPicPr>
          <p:cNvPr id="307" name="Shape 307"/>
          <p:cNvPicPr preferRelativeResize="0"/>
          <p:nvPr/>
        </p:nvPicPr>
        <p:blipFill rotWithShape="1">
          <a:blip r:embed="rId3">
            <a:extLst>
              <a:ext uri="{28A0092B-C50C-407E-A947-70E740481C1C}">
                <a14:useLocalDpi xmlns:a14="http://schemas.microsoft.com/office/drawing/2010/main" val="0"/>
              </a:ext>
            </a:extLst>
          </a:blip>
          <a:srcRect l="21162" r="13343"/>
          <a:stretch/>
        </p:blipFill>
        <p:spPr>
          <a:xfrm>
            <a:off x="6529138" y="1145350"/>
            <a:ext cx="5117433" cy="5208942"/>
          </a:xfrm>
          <a:prstGeom prst="rect">
            <a:avLst/>
          </a:prstGeom>
          <a:noFill/>
          <a:ln>
            <a:noFill/>
          </a:ln>
        </p:spPr>
      </p:pic>
      <p:sp>
        <p:nvSpPr>
          <p:cNvPr id="7" name="Footer Placeholder 6"/>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Shape 312"/>
          <p:cNvSpPr txBox="1">
            <a:spLocks noGrp="1"/>
          </p:cNvSpPr>
          <p:nvPr>
            <p:ph type="title"/>
          </p:nvPr>
        </p:nvSpPr>
        <p:spPr/>
        <p:txBody>
          <a:bodyPr/>
          <a:lstStyle/>
          <a:p>
            <a:pPr lvl="0"/>
            <a:r>
              <a:rPr lang="en-US" smtClean="0"/>
              <a:t>Monitoring and alerting</a:t>
            </a:r>
            <a:endParaRPr lang="en-US"/>
          </a:p>
        </p:txBody>
      </p:sp>
      <p:sp>
        <p:nvSpPr>
          <p:cNvPr id="313" name="Shape 313"/>
          <p:cNvSpPr txBox="1">
            <a:spLocks noGrp="1"/>
          </p:cNvSpPr>
          <p:nvPr>
            <p:ph type="body" idx="1"/>
          </p:nvPr>
        </p:nvSpPr>
        <p:spPr/>
        <p:txBody>
          <a:bodyPr/>
          <a:lstStyle/>
          <a:p>
            <a:pPr lvl="0"/>
            <a:r>
              <a:rPr lang="en-US" dirty="0" smtClean="0"/>
              <a:t>Monitoring agents configured along with the infrastructure</a:t>
            </a:r>
          </a:p>
          <a:p>
            <a:pPr lvl="0"/>
            <a:r>
              <a:rPr lang="en-US" dirty="0" smtClean="0"/>
              <a:t>Alerting for both infrastructure and products</a:t>
            </a:r>
          </a:p>
          <a:p>
            <a:pPr lvl="1"/>
            <a:r>
              <a:rPr lang="en-US" dirty="0" smtClean="0"/>
              <a:t>Different alert policies</a:t>
            </a:r>
          </a:p>
          <a:p>
            <a:pPr lvl="1"/>
            <a:r>
              <a:rPr lang="en-US" dirty="0" smtClean="0"/>
              <a:t>Different alert targets</a:t>
            </a:r>
          </a:p>
          <a:p>
            <a:pPr lvl="1"/>
            <a:endParaRPr lang="en-US" dirty="0" smtClean="0">
              <a:sym typeface="Calibri"/>
            </a:endParaRPr>
          </a:p>
          <a:p>
            <a:pPr lvl="1"/>
            <a:endParaRPr lang="en-US" dirty="0">
              <a:sym typeface="Calibri"/>
            </a:endParaRPr>
          </a:p>
        </p:txBody>
      </p:sp>
      <p:pic>
        <p:nvPicPr>
          <p:cNvPr id="314" name="Shape 314"/>
          <p:cNvPicPr preferRelativeResize="0"/>
          <p:nvPr/>
        </p:nvPicPr>
        <p:blipFill>
          <a:blip r:embed="rId3">
            <a:extLst>
              <a:ext uri="{28A0092B-C50C-407E-A947-70E740481C1C}">
                <a14:useLocalDpi xmlns:a14="http://schemas.microsoft.com/office/drawing/2010/main" val="0"/>
              </a:ext>
            </a:extLst>
          </a:blip>
          <a:stretch>
            <a:fillRect/>
          </a:stretch>
        </p:blipFill>
        <p:spPr>
          <a:xfrm>
            <a:off x="5057684" y="6299"/>
            <a:ext cx="7652743" cy="8418017"/>
          </a:xfrm>
          <a:prstGeom prst="rect">
            <a:avLst/>
          </a:prstGeom>
          <a:noFill/>
          <a:ln>
            <a:noFill/>
          </a:ln>
        </p:spPr>
      </p:pic>
      <p:sp>
        <p:nvSpPr>
          <p:cNvPr id="6" name="Footer Placeholder 5"/>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p:txBody>
          <a:bodyPr/>
          <a:lstStyle/>
          <a:p>
            <a:pPr lvl="0"/>
            <a:r>
              <a:rPr lang="en-US" smtClean="0"/>
              <a:t>What works for us</a:t>
            </a:r>
            <a:endParaRPr lang="en-US"/>
          </a:p>
        </p:txBody>
      </p:sp>
      <p:sp>
        <p:nvSpPr>
          <p:cNvPr id="320" name="Shape 320"/>
          <p:cNvSpPr txBox="1">
            <a:spLocks noGrp="1"/>
          </p:cNvSpPr>
          <p:nvPr>
            <p:ph type="body" idx="1"/>
          </p:nvPr>
        </p:nvSpPr>
        <p:spPr/>
        <p:txBody>
          <a:bodyPr/>
          <a:lstStyle/>
          <a:p>
            <a:pPr lvl="0"/>
            <a:r>
              <a:rPr lang="en-US" smtClean="0"/>
              <a:t>SRE team owns the infrastructure</a:t>
            </a:r>
          </a:p>
          <a:p>
            <a:pPr lvl="0"/>
            <a:r>
              <a:rPr lang="en-US" smtClean="0"/>
              <a:t>Developers collaborate by creating PR when needed. SRE reviews</a:t>
            </a:r>
          </a:p>
          <a:p>
            <a:pPr lvl="0"/>
            <a:r>
              <a:rPr lang="en-US" smtClean="0"/>
              <a:t>Terraform for static resources</a:t>
            </a:r>
          </a:p>
          <a:p>
            <a:pPr lvl="1"/>
            <a:r>
              <a:rPr lang="en-US" smtClean="0"/>
              <a:t>Reusable modules - one per service</a:t>
            </a:r>
          </a:p>
          <a:p>
            <a:pPr lvl="1"/>
            <a:r>
              <a:rPr lang="en-US" smtClean="0"/>
              <a:t>Per environment overrides (e.g., hardware size and count)</a:t>
            </a:r>
          </a:p>
          <a:p>
            <a:pPr lvl="0"/>
            <a:r>
              <a:rPr lang="en-US" smtClean="0"/>
              <a:t>SaltStack for services (e.g., databases)</a:t>
            </a:r>
          </a:p>
          <a:p>
            <a:pPr lvl="0"/>
            <a:r>
              <a:rPr lang="en-US" smtClean="0"/>
              <a:t>Homogenous cluster for product deployments</a:t>
            </a:r>
          </a:p>
          <a:p>
            <a:pPr lvl="1"/>
            <a:r>
              <a:rPr lang="en-US" smtClean="0"/>
              <a:t>Capture dependencies in containers</a:t>
            </a:r>
            <a:endParaRPr lang="en-US" dirty="0"/>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txBox="1">
            <a:spLocks noGrp="1"/>
          </p:cNvSpPr>
          <p:nvPr>
            <p:ph type="title"/>
          </p:nvPr>
        </p:nvSpPr>
        <p:spPr/>
        <p:txBody>
          <a:bodyPr/>
          <a:lstStyle/>
          <a:p>
            <a:pPr lvl="0"/>
            <a:r>
              <a:rPr lang="en-US" smtClean="0"/>
              <a:t>How we manage products</a:t>
            </a:r>
            <a:endParaRPr lang="en-US"/>
          </a:p>
        </p:txBody>
      </p:sp>
      <p:sp>
        <p:nvSpPr>
          <p:cNvPr id="326" name="Shape 326"/>
          <p:cNvSpPr txBox="1">
            <a:spLocks noGrp="1"/>
          </p:cNvSpPr>
          <p:nvPr>
            <p:ph type="body" idx="1"/>
          </p:nvPr>
        </p:nvSpPr>
        <p:spPr/>
        <p:txBody>
          <a:bodyPr/>
          <a:lstStyle/>
          <a:p>
            <a:pPr lvl="0"/>
            <a:r>
              <a:rPr lang="en-US" sz="2400" smtClean="0"/>
              <a:t>Clear separation of modules and products</a:t>
            </a:r>
          </a:p>
          <a:p>
            <a:pPr lvl="0"/>
            <a:r>
              <a:rPr lang="en-US" sz="2400" dirty="0" smtClean="0"/>
              <a:t>Module is a self contained container</a:t>
            </a:r>
          </a:p>
          <a:p>
            <a:pPr lvl="1"/>
            <a:r>
              <a:rPr lang="en-US" sz="2000" dirty="0" smtClean="0"/>
              <a:t>Containers are stateless</a:t>
            </a:r>
          </a:p>
          <a:p>
            <a:pPr lvl="1"/>
            <a:r>
              <a:rPr lang="en-US" sz="2000" dirty="0" smtClean="0"/>
              <a:t>Configuration is added via environment variables</a:t>
            </a:r>
          </a:p>
          <a:p>
            <a:pPr lvl="1"/>
            <a:r>
              <a:rPr lang="en-US" sz="2000" dirty="0" smtClean="0"/>
              <a:t>Scale up by deploying more container instances</a:t>
            </a:r>
          </a:p>
          <a:p>
            <a:pPr lvl="0"/>
            <a:r>
              <a:rPr lang="en-US" sz="2400" dirty="0" smtClean="0"/>
              <a:t>Each module has its own development life cycle</a:t>
            </a:r>
          </a:p>
          <a:p>
            <a:pPr lvl="1"/>
            <a:r>
              <a:rPr lang="en-US" sz="2000" dirty="0" smtClean="0"/>
              <a:t>Peer review</a:t>
            </a:r>
          </a:p>
          <a:p>
            <a:pPr lvl="1"/>
            <a:r>
              <a:rPr lang="en-US" sz="2000" dirty="0" smtClean="0"/>
              <a:t>Integration tests</a:t>
            </a:r>
            <a:endParaRPr lang="en-US" sz="2000" dirty="0"/>
          </a:p>
        </p:txBody>
      </p:sp>
      <p:pic>
        <p:nvPicPr>
          <p:cNvPr id="327" name="Shape 327"/>
          <p:cNvPicPr preferRelativeResize="0"/>
          <p:nvPr/>
        </p:nvPicPr>
        <p:blipFill>
          <a:blip r:embed="rId3">
            <a:extLst>
              <a:ext uri="{28A0092B-C50C-407E-A947-70E740481C1C}">
                <a14:useLocalDpi xmlns:a14="http://schemas.microsoft.com/office/drawing/2010/main" val="0"/>
              </a:ext>
            </a:extLst>
          </a:blip>
          <a:stretch>
            <a:fillRect/>
          </a:stretch>
        </p:blipFill>
        <p:spPr>
          <a:xfrm>
            <a:off x="6941212" y="1887786"/>
            <a:ext cx="4294421" cy="3558665"/>
          </a:xfrm>
          <a:prstGeom prst="rect">
            <a:avLst/>
          </a:prstGeom>
          <a:noFill/>
          <a:ln>
            <a:noFill/>
          </a:ln>
        </p:spPr>
      </p:pic>
      <p:sp>
        <p:nvSpPr>
          <p:cNvPr id="6" name="Footer Placeholder 5"/>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Shape 332"/>
          <p:cNvSpPr txBox="1">
            <a:spLocks noGrp="1"/>
          </p:cNvSpPr>
          <p:nvPr>
            <p:ph type="title"/>
          </p:nvPr>
        </p:nvSpPr>
        <p:spPr/>
        <p:txBody>
          <a:bodyPr/>
          <a:lstStyle/>
          <a:p>
            <a:pPr lvl="0"/>
            <a:r>
              <a:rPr lang="en-US" smtClean="0"/>
              <a:t>Products</a:t>
            </a:r>
            <a:endParaRPr lang="en-US"/>
          </a:p>
        </p:txBody>
      </p:sp>
      <p:sp>
        <p:nvSpPr>
          <p:cNvPr id="333" name="Shape 333"/>
          <p:cNvSpPr txBox="1">
            <a:spLocks noGrp="1"/>
          </p:cNvSpPr>
          <p:nvPr>
            <p:ph type="body" idx="1"/>
          </p:nvPr>
        </p:nvSpPr>
        <p:spPr/>
        <p:txBody>
          <a:bodyPr/>
          <a:lstStyle/>
          <a:p>
            <a:pPr lvl="0"/>
            <a:r>
              <a:rPr lang="en-US" dirty="0" smtClean="0"/>
              <a:t>A product is mainly metadata</a:t>
            </a:r>
          </a:p>
          <a:p>
            <a:pPr lvl="1"/>
            <a:r>
              <a:rPr lang="en-US" dirty="0" smtClean="0"/>
              <a:t>What container to use?</a:t>
            </a:r>
          </a:p>
          <a:p>
            <a:pPr lvl="1"/>
            <a:r>
              <a:rPr lang="en-US" dirty="0" smtClean="0"/>
              <a:t>Version of container</a:t>
            </a:r>
          </a:p>
          <a:p>
            <a:pPr lvl="1"/>
            <a:r>
              <a:rPr lang="en-US" dirty="0" smtClean="0"/>
              <a:t>Configuration for each container</a:t>
            </a:r>
          </a:p>
          <a:p>
            <a:pPr lvl="1"/>
            <a:r>
              <a:rPr lang="en-US" dirty="0" smtClean="0"/>
              <a:t>Credentials not part of configuration (added later)</a:t>
            </a:r>
          </a:p>
          <a:p>
            <a:pPr lvl="0"/>
            <a:r>
              <a:rPr lang="en-US" dirty="0" smtClean="0"/>
              <a:t>Products are version controlled</a:t>
            </a:r>
          </a:p>
          <a:p>
            <a:pPr lvl="1"/>
            <a:r>
              <a:rPr lang="en-US" dirty="0" smtClean="0"/>
              <a:t>Peer review</a:t>
            </a:r>
          </a:p>
          <a:p>
            <a:pPr lvl="1"/>
            <a:r>
              <a:rPr lang="en-US" dirty="0" smtClean="0"/>
              <a:t>Rollbacks, etc.</a:t>
            </a:r>
          </a:p>
          <a:p>
            <a:pPr lvl="0"/>
            <a:r>
              <a:rPr lang="en-US" dirty="0" smtClean="0"/>
              <a:t>Each product has its own development lifecycle</a:t>
            </a:r>
            <a:endParaRPr lang="en-US" dirty="0"/>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p:txBody>
          <a:bodyPr/>
          <a:lstStyle/>
          <a:p>
            <a:pPr lvl="0"/>
            <a:r>
              <a:rPr lang="en-US" smtClean="0"/>
              <a:t>Deployment</a:t>
            </a:r>
            <a:endParaRPr lang="en-US"/>
          </a:p>
        </p:txBody>
      </p:sp>
      <p:sp>
        <p:nvSpPr>
          <p:cNvPr id="339" name="Shape 339"/>
          <p:cNvSpPr txBox="1">
            <a:spLocks noGrp="1"/>
          </p:cNvSpPr>
          <p:nvPr>
            <p:ph type="body" idx="1"/>
          </p:nvPr>
        </p:nvSpPr>
        <p:spPr/>
        <p:txBody>
          <a:bodyPr/>
          <a:lstStyle/>
          <a:p>
            <a:pPr lvl="0"/>
            <a:r>
              <a:rPr lang="en-US" dirty="0" smtClean="0"/>
              <a:t>Deployment is a single function with two arguments</a:t>
            </a:r>
          </a:p>
          <a:p>
            <a:pPr lvl="1"/>
            <a:r>
              <a:rPr lang="en-US" dirty="0" smtClean="0"/>
              <a:t>Environment (production, system-test, etc.)</a:t>
            </a:r>
          </a:p>
          <a:p>
            <a:pPr lvl="1"/>
            <a:r>
              <a:rPr lang="en-US" dirty="0" smtClean="0"/>
              <a:t>Product (including version)</a:t>
            </a:r>
          </a:p>
          <a:p>
            <a:pPr lvl="0"/>
            <a:r>
              <a:rPr lang="en-US" dirty="0" smtClean="0"/>
              <a:t>Deployment automatically performs the following tasks:</a:t>
            </a:r>
          </a:p>
          <a:p>
            <a:pPr lvl="1"/>
            <a:r>
              <a:rPr lang="en-US" dirty="0" smtClean="0"/>
              <a:t>Choose hardware cluster to deploy to</a:t>
            </a:r>
          </a:p>
          <a:p>
            <a:pPr lvl="1"/>
            <a:r>
              <a:rPr lang="en-US" dirty="0" smtClean="0"/>
              <a:t>Create a deployment artifact with necessarily credentials</a:t>
            </a:r>
          </a:p>
          <a:p>
            <a:pPr lvl="1"/>
            <a:r>
              <a:rPr lang="en-US" dirty="0" smtClean="0"/>
              <a:t>Push artifact to chosen cluster</a:t>
            </a:r>
          </a:p>
          <a:p>
            <a:pPr lvl="1"/>
            <a:r>
              <a:rPr lang="en-US" dirty="0" smtClean="0"/>
              <a:t>Spin up the product</a:t>
            </a:r>
            <a:endParaRPr lang="en-US" dirty="0"/>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p:txBody>
          <a:bodyPr/>
          <a:lstStyle/>
          <a:p>
            <a:pPr lvl="0"/>
            <a:r>
              <a:rPr lang="en-US" smtClean="0"/>
              <a:t>Monitoring</a:t>
            </a:r>
            <a:endParaRPr lang="en-US"/>
          </a:p>
        </p:txBody>
      </p:sp>
      <p:sp>
        <p:nvSpPr>
          <p:cNvPr id="345" name="Shape 345"/>
          <p:cNvSpPr txBox="1">
            <a:spLocks noGrp="1"/>
          </p:cNvSpPr>
          <p:nvPr>
            <p:ph type="body" idx="1"/>
          </p:nvPr>
        </p:nvSpPr>
        <p:spPr/>
        <p:txBody>
          <a:bodyPr/>
          <a:lstStyle/>
          <a:p>
            <a:pPr lvl="0"/>
            <a:r>
              <a:rPr lang="en-US" dirty="0" smtClean="0"/>
              <a:t>Per-product monitoring may need to be added by developers</a:t>
            </a:r>
          </a:p>
          <a:p>
            <a:pPr lvl="1"/>
            <a:r>
              <a:rPr lang="en-US" dirty="0" smtClean="0"/>
              <a:t>Metrics</a:t>
            </a:r>
          </a:p>
          <a:p>
            <a:pPr lvl="1"/>
            <a:r>
              <a:rPr lang="en-US" dirty="0" smtClean="0"/>
              <a:t>Use a log management system than can create alerts from logs</a:t>
            </a:r>
          </a:p>
          <a:p>
            <a:pPr lvl="0"/>
            <a:r>
              <a:rPr lang="en-US" dirty="0" smtClean="0"/>
              <a:t>APM (</a:t>
            </a:r>
            <a:r>
              <a:rPr lang="en-US" dirty="0" err="1" smtClean="0"/>
              <a:t>AppOptics</a:t>
            </a:r>
            <a:r>
              <a:rPr lang="en-US" baseline="30000" dirty="0" smtClean="0"/>
              <a:t>™</a:t>
            </a:r>
            <a:r>
              <a:rPr lang="en-US" dirty="0" smtClean="0"/>
              <a:t>) can auto generate valuable metrics</a:t>
            </a:r>
          </a:p>
          <a:p>
            <a:pPr lvl="0"/>
            <a:r>
              <a:rPr lang="en-US" dirty="0" smtClean="0"/>
              <a:t>External monitoring to keep track of customers experience (Pingdom</a:t>
            </a:r>
            <a:r>
              <a:rPr lang="en-US" baseline="30000" dirty="0" smtClean="0"/>
              <a:t>®</a:t>
            </a:r>
            <a:r>
              <a:rPr lang="en-US" dirty="0" smtClean="0"/>
              <a:t>)</a:t>
            </a:r>
            <a:endParaRPr lang="en-US" dirty="0"/>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Shape 350"/>
          <p:cNvSpPr txBox="1">
            <a:spLocks noGrp="1"/>
          </p:cNvSpPr>
          <p:nvPr>
            <p:ph type="title"/>
          </p:nvPr>
        </p:nvSpPr>
        <p:spPr/>
        <p:txBody>
          <a:bodyPr/>
          <a:lstStyle/>
          <a:p>
            <a:pPr lvl="0"/>
            <a:r>
              <a:rPr lang="en-US" smtClean="0"/>
              <a:t>Pros</a:t>
            </a:r>
            <a:endParaRPr lang="en-US"/>
          </a:p>
        </p:txBody>
      </p:sp>
      <p:sp>
        <p:nvSpPr>
          <p:cNvPr id="351" name="Shape 351"/>
          <p:cNvSpPr txBox="1">
            <a:spLocks noGrp="1"/>
          </p:cNvSpPr>
          <p:nvPr>
            <p:ph type="body" idx="1"/>
          </p:nvPr>
        </p:nvSpPr>
        <p:spPr/>
        <p:txBody>
          <a:bodyPr/>
          <a:lstStyle/>
          <a:p>
            <a:pPr lvl="0"/>
            <a:r>
              <a:rPr lang="en-US" smtClean="0"/>
              <a:t>Infrastructure as application code</a:t>
            </a:r>
          </a:p>
          <a:p>
            <a:pPr lvl="1"/>
            <a:r>
              <a:rPr lang="en-US" smtClean="0"/>
              <a:t>Agile </a:t>
            </a:r>
          </a:p>
          <a:p>
            <a:pPr lvl="1"/>
            <a:r>
              <a:rPr lang="en-US" smtClean="0"/>
              <a:t>Iterative</a:t>
            </a:r>
          </a:p>
          <a:p>
            <a:pPr lvl="1"/>
            <a:r>
              <a:rPr lang="en-US" smtClean="0"/>
              <a:t>Continuously improved infrastructure</a:t>
            </a:r>
          </a:p>
          <a:p>
            <a:pPr lvl="0"/>
            <a:r>
              <a:rPr lang="en-US" smtClean="0"/>
              <a:t>Dare to experiment—learn from failures</a:t>
            </a:r>
          </a:p>
          <a:p>
            <a:pPr lvl="1"/>
            <a:r>
              <a:rPr lang="en-US" smtClean="0"/>
              <a:t>Rollback is easy, remember?</a:t>
            </a:r>
            <a:endParaRPr lang="en-US" dirty="0"/>
          </a:p>
        </p:txBody>
      </p:sp>
      <p:pic>
        <p:nvPicPr>
          <p:cNvPr id="352" name="Shape 352"/>
          <p:cNvPicPr preferRelativeResize="0"/>
          <p:nvPr/>
        </p:nvPicPr>
        <p:blipFill>
          <a:blip r:embed="rId3">
            <a:extLst>
              <a:ext uri="{28A0092B-C50C-407E-A947-70E740481C1C}">
                <a14:useLocalDpi xmlns:a14="http://schemas.microsoft.com/office/drawing/2010/main" val="0"/>
              </a:ext>
            </a:extLst>
          </a:blip>
          <a:stretch>
            <a:fillRect/>
          </a:stretch>
        </p:blipFill>
        <p:spPr>
          <a:xfrm>
            <a:off x="6300811" y="1573130"/>
            <a:ext cx="5385867" cy="4183666"/>
          </a:xfrm>
          <a:prstGeom prst="rect">
            <a:avLst/>
          </a:prstGeom>
          <a:noFill/>
          <a:ln>
            <a:noFill/>
          </a:ln>
        </p:spPr>
      </p:pic>
      <p:sp>
        <p:nvSpPr>
          <p:cNvPr id="6" name="Footer Placeholder 5"/>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Shape 357"/>
          <p:cNvSpPr txBox="1">
            <a:spLocks noGrp="1"/>
          </p:cNvSpPr>
          <p:nvPr>
            <p:ph type="title"/>
          </p:nvPr>
        </p:nvSpPr>
        <p:spPr/>
        <p:txBody>
          <a:bodyPr/>
          <a:lstStyle/>
          <a:p>
            <a:pPr lvl="0"/>
            <a:r>
              <a:rPr lang="en-US" smtClean="0"/>
              <a:t>Caveats</a:t>
            </a:r>
            <a:endParaRPr lang="en-US"/>
          </a:p>
        </p:txBody>
      </p:sp>
      <p:sp>
        <p:nvSpPr>
          <p:cNvPr id="358" name="Shape 358"/>
          <p:cNvSpPr txBox="1">
            <a:spLocks noGrp="1"/>
          </p:cNvSpPr>
          <p:nvPr>
            <p:ph type="body" idx="1"/>
          </p:nvPr>
        </p:nvSpPr>
        <p:spPr/>
        <p:txBody>
          <a:bodyPr/>
          <a:lstStyle/>
          <a:p>
            <a:pPr lvl="0"/>
            <a:r>
              <a:rPr lang="en-US" dirty="0" smtClean="0"/>
              <a:t>Naming is important, namespace your components</a:t>
            </a:r>
          </a:p>
          <a:p>
            <a:pPr lvl="0"/>
            <a:r>
              <a:rPr lang="en-US" dirty="0" smtClean="0"/>
              <a:t>Stricter requirements for product development (such as 12-Factor App)</a:t>
            </a:r>
          </a:p>
          <a:p>
            <a:pPr lvl="0"/>
            <a:r>
              <a:rPr lang="en-US" dirty="0" smtClean="0"/>
              <a:t>Don’t reinvent the wheel—use a mature CI &amp; CD system</a:t>
            </a:r>
          </a:p>
          <a:p>
            <a:pPr lvl="0"/>
            <a:r>
              <a:rPr lang="en-US" dirty="0" smtClean="0"/>
              <a:t>Start small, think big</a:t>
            </a:r>
          </a:p>
          <a:p>
            <a:pPr lvl="0"/>
            <a:endParaRPr lang="en-US" dirty="0"/>
          </a:p>
        </p:txBody>
      </p:sp>
      <p:pic>
        <p:nvPicPr>
          <p:cNvPr id="359" name="Shape 359"/>
          <p:cNvPicPr preferRelativeResize="0"/>
          <p:nvPr/>
        </p:nvPicPr>
        <p:blipFill rotWithShape="1">
          <a:blip r:embed="rId3">
            <a:extLst>
              <a:ext uri="{28A0092B-C50C-407E-A947-70E740481C1C}">
                <a14:useLocalDpi xmlns:a14="http://schemas.microsoft.com/office/drawing/2010/main" val="0"/>
              </a:ext>
            </a:extLst>
          </a:blip>
          <a:srcRect r="17064" b="24522"/>
          <a:stretch/>
        </p:blipFill>
        <p:spPr>
          <a:xfrm>
            <a:off x="6160215" y="1685284"/>
            <a:ext cx="5740148" cy="3482648"/>
          </a:xfrm>
          <a:prstGeom prst="rect">
            <a:avLst/>
          </a:prstGeom>
          <a:noFill/>
          <a:ln>
            <a:noFill/>
          </a:ln>
        </p:spPr>
      </p:pic>
      <p:sp>
        <p:nvSpPr>
          <p:cNvPr id="6" name="Footer Placeholder 5"/>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prstGeom prst="rect">
            <a:avLst/>
          </a:prstGeom>
          <a:noFill/>
          <a:ln>
            <a:noFill/>
          </a:ln>
        </p:spPr>
        <p:txBody>
          <a:bodyPr wrap="square" lIns="45700" tIns="45700" rIns="45700" bIns="45700" anchor="ctr" anchorCtr="0">
            <a:noAutofit/>
          </a:bodyPr>
          <a:lstStyle/>
          <a:p>
            <a:pPr marL="0" marR="0" lvl="0" indent="0" algn="l" rtl="0">
              <a:lnSpc>
                <a:spcPct val="90000"/>
              </a:lnSpc>
              <a:spcBef>
                <a:spcPts val="0"/>
              </a:spcBef>
              <a:spcAft>
                <a:spcPts val="0"/>
              </a:spcAft>
              <a:buClr>
                <a:schemeClr val="lt1"/>
              </a:buClr>
              <a:buFont typeface="Arial"/>
              <a:buNone/>
            </a:pPr>
            <a:r>
              <a:rPr lang="en-US"/>
              <a:t>Hi, I’m Fredrik</a:t>
            </a:r>
          </a:p>
        </p:txBody>
      </p:sp>
      <p:sp>
        <p:nvSpPr>
          <p:cNvPr id="2" name="Text Placeholder 1"/>
          <p:cNvSpPr>
            <a:spLocks noGrp="1"/>
          </p:cNvSpPr>
          <p:nvPr>
            <p:ph type="body" idx="1"/>
          </p:nvPr>
        </p:nvSpPr>
        <p:spPr/>
        <p:txBody>
          <a:bodyPr/>
          <a:lstStyle/>
          <a:p>
            <a:pPr marL="0" lvl="0" indent="0">
              <a:spcBef>
                <a:spcPts val="0"/>
              </a:spcBef>
              <a:buNone/>
            </a:pPr>
            <a:r>
              <a:rPr lang="en-US" sz="4000" dirty="0"/>
              <a:t>Fredrik </a:t>
            </a:r>
            <a:r>
              <a:rPr lang="en-US" sz="4000" dirty="0" err="1"/>
              <a:t>Skogman</a:t>
            </a:r>
            <a:endParaRPr lang="en-US" sz="4000" dirty="0"/>
          </a:p>
          <a:p>
            <a:pPr marL="457200" lvl="0" indent="-342900">
              <a:spcBef>
                <a:spcPts val="0"/>
              </a:spcBef>
              <a:buSzPts val="1800"/>
              <a:buFont typeface="Calibri"/>
              <a:buChar char="●"/>
            </a:pPr>
            <a:r>
              <a:rPr lang="en-US" dirty="0"/>
              <a:t>Principal Architect at </a:t>
            </a:r>
            <a:r>
              <a:rPr lang="en-US" dirty="0" err="1"/>
              <a:t>Pingdom</a:t>
            </a:r>
            <a:r>
              <a:rPr lang="en-US" dirty="0"/>
              <a:t>, part of SolarWinds Cloud</a:t>
            </a:r>
          </a:p>
          <a:p>
            <a:pPr marL="457200" lvl="0" indent="-342900">
              <a:spcBef>
                <a:spcPts val="0"/>
              </a:spcBef>
              <a:buSzPts val="1800"/>
              <a:buFont typeface="Calibri"/>
              <a:buChar char="●"/>
            </a:pPr>
            <a:r>
              <a:rPr lang="en-US" dirty="0"/>
              <a:t>Located in </a:t>
            </a:r>
            <a:r>
              <a:rPr lang="en-US" dirty="0" err="1"/>
              <a:t>Västerås</a:t>
            </a:r>
            <a:r>
              <a:rPr lang="en-US" dirty="0"/>
              <a:t>, Sweden</a:t>
            </a:r>
          </a:p>
          <a:p>
            <a:pPr marL="457200" lvl="0" indent="-342900">
              <a:spcBef>
                <a:spcPts val="0"/>
              </a:spcBef>
              <a:buSzPts val="1800"/>
              <a:buFont typeface="Calibri"/>
              <a:buChar char="●"/>
            </a:pPr>
            <a:r>
              <a:rPr lang="en-US" dirty="0"/>
              <a:t>Primary focus is </a:t>
            </a:r>
            <a:r>
              <a:rPr lang="en-US" dirty="0" err="1"/>
              <a:t>Pingdom</a:t>
            </a:r>
            <a:r>
              <a:rPr lang="en-US" dirty="0"/>
              <a:t> product: back end, infrastructure, and front end</a:t>
            </a:r>
          </a:p>
          <a:p>
            <a:pPr marL="0" lvl="0" indent="0">
              <a:spcBef>
                <a:spcPts val="0"/>
              </a:spcBef>
              <a:buNone/>
            </a:pPr>
            <a:endParaRPr lang="en-US" dirty="0"/>
          </a:p>
          <a:p>
            <a:endParaRPr lang="en-US" dirty="0"/>
          </a:p>
        </p:txBody>
      </p:sp>
      <p:pic>
        <p:nvPicPr>
          <p:cNvPr id="210" name="Shape 210"/>
          <p:cNvPicPr preferRelativeResize="0"/>
          <p:nvPr/>
        </p:nvPicPr>
        <p:blipFill>
          <a:blip r:embed="rId3">
            <a:alphaModFix/>
          </a:blip>
          <a:stretch>
            <a:fillRect/>
          </a:stretch>
        </p:blipFill>
        <p:spPr>
          <a:xfrm>
            <a:off x="6163451" y="1145337"/>
            <a:ext cx="5731623" cy="3907926"/>
          </a:xfrm>
          <a:prstGeom prst="rect">
            <a:avLst/>
          </a:prstGeom>
          <a:noFill/>
          <a:ln>
            <a:noFill/>
          </a:ln>
        </p:spPr>
      </p:pic>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Shape 364"/>
          <p:cNvSpPr txBox="1">
            <a:spLocks noGrp="1"/>
          </p:cNvSpPr>
          <p:nvPr>
            <p:ph type="title"/>
          </p:nvPr>
        </p:nvSpPr>
        <p:spPr>
          <a:xfrm>
            <a:off x="266372" y="240079"/>
            <a:ext cx="9860400" cy="514500"/>
          </a:xfrm>
          <a:prstGeom prst="rect">
            <a:avLst/>
          </a:prstGeom>
          <a:noFill/>
          <a:ln>
            <a:noFill/>
          </a:ln>
        </p:spPr>
        <p:txBody>
          <a:bodyPr wrap="square" lIns="45700" tIns="45700" rIns="45700" bIns="45700" anchor="ctr" anchorCtr="0">
            <a:noAutofit/>
          </a:bodyPr>
          <a:lstStyle/>
          <a:p>
            <a:pPr marL="0" marR="0" lvl="0" indent="0" algn="l" rtl="0">
              <a:lnSpc>
                <a:spcPct val="90000"/>
              </a:lnSpc>
              <a:spcBef>
                <a:spcPts val="0"/>
              </a:spcBef>
              <a:spcAft>
                <a:spcPts val="0"/>
              </a:spcAft>
              <a:buClr>
                <a:schemeClr val="lt1"/>
              </a:buClr>
              <a:buFont typeface="Arial"/>
              <a:buNone/>
            </a:pPr>
            <a:r>
              <a:rPr lang="en-US"/>
              <a:t>That’s it!</a:t>
            </a:r>
          </a:p>
        </p:txBody>
      </p:sp>
      <p:sp>
        <p:nvSpPr>
          <p:cNvPr id="365" name="Shape 365"/>
          <p:cNvSpPr txBox="1">
            <a:spLocks noGrp="1"/>
          </p:cNvSpPr>
          <p:nvPr>
            <p:ph type="body" idx="1"/>
          </p:nvPr>
        </p:nvSpPr>
        <p:spPr>
          <a:xfrm>
            <a:off x="4846950" y="3404466"/>
            <a:ext cx="2498100" cy="5145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None/>
            </a:pPr>
            <a:r>
              <a:rPr lang="en-US" dirty="0"/>
              <a:t>Thank you!</a:t>
            </a:r>
          </a:p>
          <a:p>
            <a:pPr marL="0" marR="0" lvl="0" indent="0" algn="l" rtl="0">
              <a:lnSpc>
                <a:spcPct val="100000"/>
              </a:lnSpc>
              <a:spcBef>
                <a:spcPts val="0"/>
              </a:spcBef>
              <a:spcAft>
                <a:spcPts val="0"/>
              </a:spcAft>
              <a:buNone/>
            </a:pPr>
            <a:endParaRPr dirty="0"/>
          </a:p>
        </p:txBody>
      </p:sp>
      <p:sp>
        <p:nvSpPr>
          <p:cNvPr id="2" name="Footer Placeholder 1"/>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Tree>
    <p:extLst>
      <p:ext uri="{BB962C8B-B14F-4D97-AF65-F5344CB8AC3E}">
        <p14:creationId xmlns:p14="http://schemas.microsoft.com/office/powerpoint/2010/main" val="1920114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prstGeom prst="rect">
            <a:avLst/>
          </a:prstGeom>
          <a:noFill/>
          <a:ln>
            <a:noFill/>
          </a:ln>
        </p:spPr>
        <p:txBody>
          <a:bodyPr wrap="square" lIns="45700" tIns="45700" rIns="45700" bIns="45700" anchor="ctr" anchorCtr="0">
            <a:noAutofit/>
          </a:bodyPr>
          <a:lstStyle/>
          <a:p>
            <a:pPr marL="0" marR="0" lvl="0" indent="0" algn="l" rtl="0">
              <a:lnSpc>
                <a:spcPct val="90000"/>
              </a:lnSpc>
              <a:spcBef>
                <a:spcPts val="0"/>
              </a:spcBef>
              <a:spcAft>
                <a:spcPts val="0"/>
              </a:spcAft>
              <a:buClr>
                <a:schemeClr val="lt1"/>
              </a:buClr>
              <a:buFont typeface="Arial"/>
              <a:buNone/>
            </a:pPr>
            <a:r>
              <a:rPr lang="en-US"/>
              <a:t>This is Pingdom</a:t>
            </a:r>
          </a:p>
        </p:txBody>
      </p:sp>
      <p:grpSp>
        <p:nvGrpSpPr>
          <p:cNvPr id="217" name="Shape 217"/>
          <p:cNvGrpSpPr/>
          <p:nvPr/>
        </p:nvGrpSpPr>
        <p:grpSpPr>
          <a:xfrm>
            <a:off x="2576259" y="1529225"/>
            <a:ext cx="2383300" cy="1766875"/>
            <a:chOff x="863150" y="799825"/>
            <a:chExt cx="2383300" cy="1766875"/>
          </a:xfrm>
        </p:grpSpPr>
        <p:sp>
          <p:nvSpPr>
            <p:cNvPr id="218" name="Shape 218"/>
            <p:cNvSpPr/>
            <p:nvPr/>
          </p:nvSpPr>
          <p:spPr>
            <a:xfrm>
              <a:off x="863150" y="1908460"/>
              <a:ext cx="1779000" cy="510300"/>
            </a:xfrm>
            <a:prstGeom prst="rect">
              <a:avLst/>
            </a:prstGeom>
            <a:solidFill>
              <a:srgbClr val="000000"/>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US" sz="1600" b="1">
                  <a:solidFill>
                    <a:srgbClr val="FFFFFF"/>
                  </a:solidFill>
                  <a:latin typeface="Roboto"/>
                  <a:ea typeface="Roboto"/>
                  <a:cs typeface="Roboto"/>
                  <a:sym typeface="Roboto"/>
                </a:rPr>
                <a:t>Probes</a:t>
              </a:r>
            </a:p>
          </p:txBody>
        </p:sp>
        <p:cxnSp>
          <p:nvCxnSpPr>
            <p:cNvPr id="219" name="Shape 219"/>
            <p:cNvCxnSpPr/>
            <p:nvPr/>
          </p:nvCxnSpPr>
          <p:spPr>
            <a:xfrm>
              <a:off x="2789550" y="2174600"/>
              <a:ext cx="456900" cy="392100"/>
            </a:xfrm>
            <a:prstGeom prst="straightConnector1">
              <a:avLst/>
            </a:prstGeom>
            <a:noFill/>
            <a:ln w="19050" cap="flat" cmpd="sng">
              <a:solidFill>
                <a:srgbClr val="000000"/>
              </a:solidFill>
              <a:prstDash val="solid"/>
              <a:round/>
              <a:headEnd type="none" w="lg" len="lg"/>
              <a:tailEnd type="stealth" w="lg" len="lg"/>
            </a:ln>
          </p:spPr>
        </p:cxnSp>
        <p:sp>
          <p:nvSpPr>
            <p:cNvPr id="220" name="Shape 220"/>
            <p:cNvSpPr txBox="1"/>
            <p:nvPr/>
          </p:nvSpPr>
          <p:spPr>
            <a:xfrm>
              <a:off x="863150" y="799825"/>
              <a:ext cx="1779000" cy="342600"/>
            </a:xfrm>
            <a:prstGeom prst="rect">
              <a:avLst/>
            </a:prstGeom>
            <a:solidFill>
              <a:srgbClr val="FFFFFF"/>
            </a:solidFill>
            <a:ln w="9525" cap="flat" cmpd="sng">
              <a:solidFill>
                <a:srgbClr val="FFFFFF"/>
              </a:solidFill>
              <a:prstDash val="solid"/>
              <a:round/>
              <a:headEnd type="none" w="med" len="med"/>
              <a:tailEnd type="none" w="med" len="med"/>
            </a:ln>
          </p:spPr>
          <p:txBody>
            <a:bodyPr wrap="square" lIns="91425" tIns="91425" rIns="91425" bIns="91425" anchor="t" anchorCtr="0">
              <a:noAutofit/>
            </a:bodyPr>
            <a:lstStyle/>
            <a:p>
              <a:pPr marL="0" lvl="0" indent="0" algn="ctr" rtl="0">
                <a:spcBef>
                  <a:spcPts val="0"/>
                </a:spcBef>
                <a:buNone/>
              </a:pPr>
              <a:r>
                <a:rPr lang="en-US">
                  <a:latin typeface="Roboto"/>
                  <a:ea typeface="Roboto"/>
                  <a:cs typeface="Roboto"/>
                  <a:sym typeface="Roboto"/>
                </a:rPr>
                <a:t>Target sites</a:t>
              </a:r>
            </a:p>
          </p:txBody>
        </p:sp>
        <p:sp>
          <p:nvSpPr>
            <p:cNvPr id="221" name="Shape 221"/>
            <p:cNvSpPr/>
            <p:nvPr/>
          </p:nvSpPr>
          <p:spPr>
            <a:xfrm>
              <a:off x="923555"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22" name="Shape 222"/>
            <p:cNvSpPr/>
            <p:nvPr/>
          </p:nvSpPr>
          <p:spPr>
            <a:xfrm>
              <a:off x="1384090"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23" name="Shape 223"/>
            <p:cNvSpPr/>
            <p:nvPr/>
          </p:nvSpPr>
          <p:spPr>
            <a:xfrm>
              <a:off x="1844626"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24" name="Shape 224"/>
            <p:cNvSpPr/>
            <p:nvPr/>
          </p:nvSpPr>
          <p:spPr>
            <a:xfrm>
              <a:off x="2305162"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225" name="Shape 225"/>
            <p:cNvCxnSpPr/>
            <p:nvPr/>
          </p:nvCxnSpPr>
          <p:spPr>
            <a:xfrm rot="10800000" flipH="1">
              <a:off x="1030964" y="1505330"/>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26" name="Shape 226"/>
            <p:cNvCxnSpPr/>
            <p:nvPr/>
          </p:nvCxnSpPr>
          <p:spPr>
            <a:xfrm rot="10800000" flipH="1">
              <a:off x="1494860" y="1496529"/>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27" name="Shape 227"/>
            <p:cNvCxnSpPr/>
            <p:nvPr/>
          </p:nvCxnSpPr>
          <p:spPr>
            <a:xfrm rot="10800000" flipH="1">
              <a:off x="1958756" y="1496519"/>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28" name="Shape 228"/>
            <p:cNvCxnSpPr/>
            <p:nvPr/>
          </p:nvCxnSpPr>
          <p:spPr>
            <a:xfrm rot="10800000" flipH="1">
              <a:off x="2422652" y="1496529"/>
              <a:ext cx="6600" cy="353100"/>
            </a:xfrm>
            <a:prstGeom prst="straightConnector1">
              <a:avLst/>
            </a:prstGeom>
            <a:noFill/>
            <a:ln w="19050" cap="flat" cmpd="sng">
              <a:solidFill>
                <a:srgbClr val="000000"/>
              </a:solidFill>
              <a:prstDash val="solid"/>
              <a:round/>
              <a:headEnd type="none" w="lg" len="lg"/>
              <a:tailEnd type="triangle" w="lg" len="lg"/>
            </a:ln>
          </p:spPr>
        </p:cxnSp>
      </p:grpSp>
      <p:grpSp>
        <p:nvGrpSpPr>
          <p:cNvPr id="229" name="Shape 229"/>
          <p:cNvGrpSpPr/>
          <p:nvPr/>
        </p:nvGrpSpPr>
        <p:grpSpPr>
          <a:xfrm>
            <a:off x="2577904" y="3613700"/>
            <a:ext cx="2392655" cy="1742000"/>
            <a:chOff x="841345" y="3080300"/>
            <a:chExt cx="2392655" cy="1742000"/>
          </a:xfrm>
        </p:grpSpPr>
        <p:sp>
          <p:nvSpPr>
            <p:cNvPr id="230" name="Shape 230"/>
            <p:cNvSpPr/>
            <p:nvPr/>
          </p:nvSpPr>
          <p:spPr>
            <a:xfrm>
              <a:off x="863145" y="3231310"/>
              <a:ext cx="1779000" cy="510300"/>
            </a:xfrm>
            <a:prstGeom prst="rect">
              <a:avLst/>
            </a:prstGeom>
            <a:solidFill>
              <a:srgbClr val="000000"/>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US" sz="1600" b="1">
                  <a:solidFill>
                    <a:srgbClr val="FFFFFF"/>
                  </a:solidFill>
                  <a:latin typeface="Roboto"/>
                  <a:ea typeface="Roboto"/>
                  <a:cs typeface="Roboto"/>
                  <a:sym typeface="Roboto"/>
                </a:rPr>
                <a:t>Collectors</a:t>
              </a:r>
            </a:p>
          </p:txBody>
        </p:sp>
        <p:sp>
          <p:nvSpPr>
            <p:cNvPr id="231" name="Shape 231"/>
            <p:cNvSpPr txBox="1"/>
            <p:nvPr/>
          </p:nvSpPr>
          <p:spPr>
            <a:xfrm>
              <a:off x="841345" y="4479700"/>
              <a:ext cx="1779000" cy="342600"/>
            </a:xfrm>
            <a:prstGeom prst="rect">
              <a:avLst/>
            </a:prstGeom>
            <a:noFill/>
            <a:ln w="9525" cap="flat" cmpd="sng">
              <a:solidFill>
                <a:srgbClr val="FFFFFF"/>
              </a:solidFill>
              <a:prstDash val="solid"/>
              <a:round/>
              <a:headEnd type="none" w="med" len="med"/>
              <a:tailEnd type="none" w="med" len="med"/>
            </a:ln>
          </p:spPr>
          <p:txBody>
            <a:bodyPr wrap="square" lIns="91425" tIns="91425" rIns="91425" bIns="91425" anchor="t" anchorCtr="0">
              <a:noAutofit/>
            </a:bodyPr>
            <a:lstStyle/>
            <a:p>
              <a:pPr marL="0" lvl="0" indent="0" algn="ctr" rtl="0">
                <a:spcBef>
                  <a:spcPts val="0"/>
                </a:spcBef>
                <a:buNone/>
              </a:pPr>
              <a:r>
                <a:rPr lang="en-US">
                  <a:latin typeface="Roboto"/>
                  <a:ea typeface="Roboto"/>
                  <a:cs typeface="Roboto"/>
                  <a:sym typeface="Roboto"/>
                </a:rPr>
                <a:t>Clients</a:t>
              </a:r>
            </a:p>
          </p:txBody>
        </p:sp>
        <p:cxnSp>
          <p:nvCxnSpPr>
            <p:cNvPr id="232" name="Shape 232"/>
            <p:cNvCxnSpPr/>
            <p:nvPr/>
          </p:nvCxnSpPr>
          <p:spPr>
            <a:xfrm rot="10800000" flipH="1">
              <a:off x="2802000" y="3080300"/>
              <a:ext cx="432000" cy="398700"/>
            </a:xfrm>
            <a:prstGeom prst="straightConnector1">
              <a:avLst/>
            </a:prstGeom>
            <a:noFill/>
            <a:ln w="19050" cap="flat" cmpd="sng">
              <a:solidFill>
                <a:srgbClr val="000000"/>
              </a:solidFill>
              <a:prstDash val="solid"/>
              <a:round/>
              <a:headEnd type="none" w="lg" len="lg"/>
              <a:tailEnd type="stealth" w="lg" len="lg"/>
            </a:ln>
          </p:spPr>
        </p:cxnSp>
        <p:sp>
          <p:nvSpPr>
            <p:cNvPr id="233" name="Shape 233"/>
            <p:cNvSpPr/>
            <p:nvPr/>
          </p:nvSpPr>
          <p:spPr>
            <a:xfrm>
              <a:off x="1384086" y="42563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4" name="Shape 234"/>
            <p:cNvSpPr/>
            <p:nvPr/>
          </p:nvSpPr>
          <p:spPr>
            <a:xfrm>
              <a:off x="1844621" y="42563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5" name="Shape 235"/>
            <p:cNvSpPr/>
            <p:nvPr/>
          </p:nvSpPr>
          <p:spPr>
            <a:xfrm>
              <a:off x="923550" y="42563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6" name="Shape 236"/>
            <p:cNvSpPr/>
            <p:nvPr/>
          </p:nvSpPr>
          <p:spPr>
            <a:xfrm>
              <a:off x="2305171" y="4256295"/>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237" name="Shape 237"/>
            <p:cNvCxnSpPr/>
            <p:nvPr/>
          </p:nvCxnSpPr>
          <p:spPr>
            <a:xfrm rot="10800000" flipH="1">
              <a:off x="1053501" y="3822405"/>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38" name="Shape 238"/>
            <p:cNvCxnSpPr/>
            <p:nvPr/>
          </p:nvCxnSpPr>
          <p:spPr>
            <a:xfrm rot="10800000" flipH="1">
              <a:off x="1517397" y="3813604"/>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39" name="Shape 239"/>
            <p:cNvCxnSpPr/>
            <p:nvPr/>
          </p:nvCxnSpPr>
          <p:spPr>
            <a:xfrm rot="10800000" flipH="1">
              <a:off x="1981294" y="3813594"/>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40" name="Shape 240"/>
            <p:cNvCxnSpPr/>
            <p:nvPr/>
          </p:nvCxnSpPr>
          <p:spPr>
            <a:xfrm rot="10800000" flipH="1">
              <a:off x="2445189" y="3813604"/>
              <a:ext cx="6600" cy="353100"/>
            </a:xfrm>
            <a:prstGeom prst="straightConnector1">
              <a:avLst/>
            </a:prstGeom>
            <a:noFill/>
            <a:ln w="19050" cap="flat" cmpd="sng">
              <a:solidFill>
                <a:srgbClr val="000000"/>
              </a:solidFill>
              <a:prstDash val="solid"/>
              <a:round/>
              <a:headEnd type="none" w="lg" len="lg"/>
              <a:tailEnd type="triangle" w="lg" len="lg"/>
            </a:ln>
          </p:spPr>
        </p:cxnSp>
      </p:grpSp>
      <p:grpSp>
        <p:nvGrpSpPr>
          <p:cNvPr id="241" name="Shape 241"/>
          <p:cNvGrpSpPr/>
          <p:nvPr/>
        </p:nvGrpSpPr>
        <p:grpSpPr>
          <a:xfrm>
            <a:off x="7224009" y="1333225"/>
            <a:ext cx="2569846" cy="1770175"/>
            <a:chOff x="5487450" y="799825"/>
            <a:chExt cx="2569846" cy="1770175"/>
          </a:xfrm>
        </p:grpSpPr>
        <p:sp>
          <p:nvSpPr>
            <p:cNvPr id="242" name="Shape 242"/>
            <p:cNvSpPr/>
            <p:nvPr/>
          </p:nvSpPr>
          <p:spPr>
            <a:xfrm>
              <a:off x="6050296" y="1903370"/>
              <a:ext cx="2007000" cy="510300"/>
            </a:xfrm>
            <a:prstGeom prst="rect">
              <a:avLst/>
            </a:prstGeom>
            <a:solidFill>
              <a:srgbClr val="000000"/>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US" sz="1600" b="1">
                  <a:solidFill>
                    <a:srgbClr val="FFFFFF"/>
                  </a:solidFill>
                  <a:latin typeface="Roboto"/>
                  <a:ea typeface="Roboto"/>
                  <a:cs typeface="Roboto"/>
                  <a:sym typeface="Roboto"/>
                </a:rPr>
                <a:t>Alert management</a:t>
              </a:r>
            </a:p>
          </p:txBody>
        </p:sp>
        <p:sp>
          <p:nvSpPr>
            <p:cNvPr id="243" name="Shape 243"/>
            <p:cNvSpPr txBox="1"/>
            <p:nvPr/>
          </p:nvSpPr>
          <p:spPr>
            <a:xfrm>
              <a:off x="6164300" y="799825"/>
              <a:ext cx="1779000" cy="342600"/>
            </a:xfrm>
            <a:prstGeom prst="rect">
              <a:avLst/>
            </a:prstGeom>
            <a:noFill/>
            <a:ln>
              <a:noFill/>
            </a:ln>
          </p:spPr>
          <p:txBody>
            <a:bodyPr wrap="square" lIns="91425" tIns="91425" rIns="91425" bIns="91425" anchor="t" anchorCtr="0">
              <a:noAutofit/>
            </a:bodyPr>
            <a:lstStyle/>
            <a:p>
              <a:pPr marL="0" lvl="0" indent="0" algn="ctr" rtl="0">
                <a:spcBef>
                  <a:spcPts val="0"/>
                </a:spcBef>
                <a:buNone/>
              </a:pPr>
              <a:r>
                <a:rPr lang="en-US">
                  <a:solidFill>
                    <a:srgbClr val="FFFFFF"/>
                  </a:solidFill>
                  <a:latin typeface="Roboto"/>
                  <a:ea typeface="Roboto"/>
                  <a:cs typeface="Roboto"/>
                  <a:sym typeface="Roboto"/>
                </a:rPr>
                <a:t>Customers</a:t>
              </a:r>
            </a:p>
          </p:txBody>
        </p:sp>
        <p:sp>
          <p:nvSpPr>
            <p:cNvPr id="244" name="Shape 244"/>
            <p:cNvSpPr/>
            <p:nvPr/>
          </p:nvSpPr>
          <p:spPr>
            <a:xfrm>
              <a:off x="6257205"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5" name="Shape 245"/>
            <p:cNvSpPr/>
            <p:nvPr/>
          </p:nvSpPr>
          <p:spPr>
            <a:xfrm>
              <a:off x="6717741"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6" name="Shape 246"/>
            <p:cNvSpPr/>
            <p:nvPr/>
          </p:nvSpPr>
          <p:spPr>
            <a:xfrm>
              <a:off x="7178276" y="1214608"/>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7" name="Shape 247"/>
            <p:cNvSpPr/>
            <p:nvPr/>
          </p:nvSpPr>
          <p:spPr>
            <a:xfrm>
              <a:off x="7638812" y="1205395"/>
              <a:ext cx="228300" cy="228300"/>
            </a:xfrm>
            <a:prstGeom prst="ellipse">
              <a:avLst/>
            </a:prstGeom>
            <a:solidFill>
              <a:srgbClr val="B7B7B7"/>
            </a:solidFill>
            <a:ln w="1905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248" name="Shape 248"/>
            <p:cNvCxnSpPr/>
            <p:nvPr/>
          </p:nvCxnSpPr>
          <p:spPr>
            <a:xfrm rot="10800000" flipH="1">
              <a:off x="6364614" y="1505330"/>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49" name="Shape 249"/>
            <p:cNvCxnSpPr/>
            <p:nvPr/>
          </p:nvCxnSpPr>
          <p:spPr>
            <a:xfrm rot="10800000" flipH="1">
              <a:off x="6828510" y="1496529"/>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50" name="Shape 250"/>
            <p:cNvCxnSpPr/>
            <p:nvPr/>
          </p:nvCxnSpPr>
          <p:spPr>
            <a:xfrm rot="10800000" flipH="1">
              <a:off x="7292406" y="1496519"/>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51" name="Shape 251"/>
            <p:cNvCxnSpPr/>
            <p:nvPr/>
          </p:nvCxnSpPr>
          <p:spPr>
            <a:xfrm rot="10800000" flipH="1">
              <a:off x="7756302" y="1487317"/>
              <a:ext cx="6600" cy="353100"/>
            </a:xfrm>
            <a:prstGeom prst="straightConnector1">
              <a:avLst/>
            </a:prstGeom>
            <a:noFill/>
            <a:ln w="19050" cap="flat" cmpd="sng">
              <a:solidFill>
                <a:srgbClr val="000000"/>
              </a:solidFill>
              <a:prstDash val="solid"/>
              <a:round/>
              <a:headEnd type="none" w="lg" len="lg"/>
              <a:tailEnd type="triangle" w="lg" len="lg"/>
            </a:ln>
          </p:spPr>
        </p:cxnSp>
        <p:cxnSp>
          <p:nvCxnSpPr>
            <p:cNvPr id="252" name="Shape 252"/>
            <p:cNvCxnSpPr/>
            <p:nvPr/>
          </p:nvCxnSpPr>
          <p:spPr>
            <a:xfrm rot="10800000" flipH="1">
              <a:off x="5487450" y="2171300"/>
              <a:ext cx="432000" cy="398700"/>
            </a:xfrm>
            <a:prstGeom prst="straightConnector1">
              <a:avLst/>
            </a:prstGeom>
            <a:noFill/>
            <a:ln w="19050" cap="flat" cmpd="sng">
              <a:solidFill>
                <a:srgbClr val="000000"/>
              </a:solidFill>
              <a:prstDash val="solid"/>
              <a:round/>
              <a:headEnd type="none" w="lg" len="lg"/>
              <a:tailEnd type="stealth" w="lg" len="lg"/>
            </a:ln>
          </p:spPr>
        </p:cxnSp>
      </p:grpSp>
      <p:grpSp>
        <p:nvGrpSpPr>
          <p:cNvPr id="253" name="Shape 253"/>
          <p:cNvGrpSpPr/>
          <p:nvPr/>
        </p:nvGrpSpPr>
        <p:grpSpPr>
          <a:xfrm>
            <a:off x="7220471" y="3617000"/>
            <a:ext cx="2573384" cy="689795"/>
            <a:chOff x="5483912" y="3083600"/>
            <a:chExt cx="2573384" cy="689795"/>
          </a:xfrm>
        </p:grpSpPr>
        <p:sp>
          <p:nvSpPr>
            <p:cNvPr id="254" name="Shape 254"/>
            <p:cNvSpPr/>
            <p:nvPr/>
          </p:nvSpPr>
          <p:spPr>
            <a:xfrm>
              <a:off x="6050296" y="3263095"/>
              <a:ext cx="2007000" cy="510300"/>
            </a:xfrm>
            <a:prstGeom prst="rect">
              <a:avLst/>
            </a:prstGeom>
            <a:solidFill>
              <a:srgbClr val="000000"/>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US" sz="1600" b="1">
                  <a:solidFill>
                    <a:srgbClr val="FFFFFF"/>
                  </a:solidFill>
                  <a:latin typeface="Roboto"/>
                  <a:ea typeface="Roboto"/>
                  <a:cs typeface="Roboto"/>
                  <a:sym typeface="Roboto"/>
                </a:rPr>
                <a:t>Reports</a:t>
              </a:r>
            </a:p>
          </p:txBody>
        </p:sp>
        <p:cxnSp>
          <p:nvCxnSpPr>
            <p:cNvPr id="255" name="Shape 255"/>
            <p:cNvCxnSpPr/>
            <p:nvPr/>
          </p:nvCxnSpPr>
          <p:spPr>
            <a:xfrm>
              <a:off x="5483912" y="3083600"/>
              <a:ext cx="456900" cy="392100"/>
            </a:xfrm>
            <a:prstGeom prst="straightConnector1">
              <a:avLst/>
            </a:prstGeom>
            <a:noFill/>
            <a:ln w="19050" cap="flat" cmpd="sng">
              <a:solidFill>
                <a:srgbClr val="000000"/>
              </a:solidFill>
              <a:prstDash val="solid"/>
              <a:round/>
              <a:headEnd type="none" w="lg" len="lg"/>
              <a:tailEnd type="stealth" w="lg" len="lg"/>
            </a:ln>
          </p:spPr>
        </p:cxn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6613" y="2947070"/>
            <a:ext cx="2039493" cy="809323"/>
          </a:xfrm>
          <a:prstGeom prst="rect">
            <a:avLst/>
          </a:prstGeom>
        </p:spPr>
      </p:pic>
      <p:sp>
        <p:nvSpPr>
          <p:cNvPr id="4" name="Footer Placeholder 3"/>
          <p:cNvSpPr>
            <a:spLocks noGrp="1"/>
          </p:cNvSpPr>
          <p:nvPr>
            <p:ph type="ftr" sz="quarter" idx="11"/>
          </p:nvPr>
        </p:nvSpPr>
        <p:spPr/>
        <p:txBody>
          <a:bodyPr/>
          <a:lstStyle/>
          <a:p>
            <a:r>
              <a:rPr lang="en-US" smtClean="0"/>
              <a:t>© 2017 SolarWinds Worldwide, LLC. All rights reserved.</a:t>
            </a:r>
            <a:endParaRPr lang="en-US"/>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prstGeom prst="rect">
            <a:avLst/>
          </a:prstGeom>
          <a:noFill/>
          <a:ln>
            <a:noFill/>
          </a:ln>
        </p:spPr>
        <p:txBody>
          <a:bodyPr wrap="square" lIns="45700" tIns="45700" rIns="45700" bIns="45700" anchor="ctr" anchorCtr="0">
            <a:noAutofit/>
          </a:bodyPr>
          <a:lstStyle/>
          <a:p>
            <a:pPr marL="0" marR="0" lvl="0" indent="0" algn="l" rtl="0">
              <a:lnSpc>
                <a:spcPct val="90000"/>
              </a:lnSpc>
              <a:spcBef>
                <a:spcPts val="0"/>
              </a:spcBef>
              <a:spcAft>
                <a:spcPts val="0"/>
              </a:spcAft>
              <a:buClr>
                <a:schemeClr val="lt1"/>
              </a:buClr>
              <a:buFont typeface="Arial"/>
              <a:buNone/>
            </a:pPr>
            <a:r>
              <a:rPr lang="en-US"/>
              <a:t>Infrastructure requirements</a:t>
            </a:r>
          </a:p>
        </p:txBody>
      </p:sp>
      <p:sp>
        <p:nvSpPr>
          <p:cNvPr id="262" name="Shape 262"/>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57200" marR="0" lvl="0" indent="-381000" algn="l" rtl="0">
              <a:lnSpc>
                <a:spcPct val="100000"/>
              </a:lnSpc>
              <a:spcBef>
                <a:spcPts val="0"/>
              </a:spcBef>
              <a:spcAft>
                <a:spcPts val="0"/>
              </a:spcAft>
              <a:buSzPts val="2400"/>
              <a:buChar char="●"/>
            </a:pPr>
            <a:r>
              <a:rPr lang="en-US" sz="2400" dirty="0"/>
              <a:t>Different services have different hardware requirements (instance type and count</a:t>
            </a:r>
            <a:r>
              <a:rPr lang="en-US" sz="2400" dirty="0" smtClean="0"/>
              <a:t>)</a:t>
            </a:r>
            <a:endParaRPr lang="en-US" sz="2400" dirty="0"/>
          </a:p>
          <a:p>
            <a:pPr marL="457200" lvl="0" indent="-381000" rtl="0">
              <a:spcBef>
                <a:spcPts val="0"/>
              </a:spcBef>
              <a:spcAft>
                <a:spcPts val="0"/>
              </a:spcAft>
              <a:buSzPts val="2400"/>
              <a:buChar char="●"/>
            </a:pPr>
            <a:r>
              <a:rPr lang="en-US" sz="2400" dirty="0"/>
              <a:t>Multiple database clusters with different hardware </a:t>
            </a:r>
            <a:r>
              <a:rPr lang="en-US" sz="2400" dirty="0" smtClean="0"/>
              <a:t>requirements</a:t>
            </a:r>
            <a:endParaRPr lang="en-US" sz="2400" dirty="0"/>
          </a:p>
          <a:p>
            <a:pPr marL="457200" lvl="0" indent="-381000" rtl="0">
              <a:spcBef>
                <a:spcPts val="0"/>
              </a:spcBef>
              <a:spcAft>
                <a:spcPts val="0"/>
              </a:spcAft>
              <a:buSzPts val="2400"/>
              <a:buChar char="●"/>
            </a:pPr>
            <a:r>
              <a:rPr lang="en-US" sz="2400" dirty="0"/>
              <a:t>Multiple event processing system (streaming data, message queues</a:t>
            </a:r>
            <a:r>
              <a:rPr lang="en-US" sz="2400" dirty="0" smtClean="0"/>
              <a:t>)</a:t>
            </a:r>
          </a:p>
          <a:p>
            <a:pPr marL="457200" lvl="0" indent="-381000" rtl="0">
              <a:spcBef>
                <a:spcPts val="0"/>
              </a:spcBef>
              <a:spcAft>
                <a:spcPts val="0"/>
              </a:spcAft>
              <a:buSzPts val="2400"/>
              <a:buChar char="●"/>
            </a:pPr>
            <a:r>
              <a:rPr lang="en-US" sz="2400" dirty="0" smtClean="0"/>
              <a:t>Different </a:t>
            </a:r>
            <a:r>
              <a:rPr lang="en-US" sz="2400" dirty="0"/>
              <a:t>services are deployed in different networks with different firewall </a:t>
            </a:r>
            <a:r>
              <a:rPr lang="en-US" sz="2400" dirty="0" smtClean="0"/>
              <a:t>rules</a:t>
            </a:r>
            <a:endParaRPr lang="en-US" sz="2400" dirty="0"/>
          </a:p>
          <a:p>
            <a:pPr marL="457200" marR="0" lvl="0" indent="-381000" algn="l" rtl="0">
              <a:lnSpc>
                <a:spcPct val="100000"/>
              </a:lnSpc>
              <a:spcBef>
                <a:spcPts val="0"/>
              </a:spcBef>
              <a:spcAft>
                <a:spcPts val="0"/>
              </a:spcAft>
              <a:buSzPts val="2400"/>
              <a:buChar char="●"/>
            </a:pPr>
            <a:r>
              <a:rPr lang="en-US" sz="2400" dirty="0"/>
              <a:t>Each service has its own set of permissions to access other services (databases, message </a:t>
            </a:r>
            <a:r>
              <a:rPr lang="en-US" sz="2400" dirty="0" smtClean="0"/>
              <a:t>queues, etc.)</a:t>
            </a:r>
            <a:endParaRPr lang="en-US" sz="2400" dirty="0"/>
          </a:p>
          <a:p>
            <a:pPr marL="457200" marR="0" lvl="0" indent="-381000" algn="l" rtl="0">
              <a:lnSpc>
                <a:spcPct val="100000"/>
              </a:lnSpc>
              <a:spcBef>
                <a:spcPts val="0"/>
              </a:spcBef>
              <a:spcAft>
                <a:spcPts val="0"/>
              </a:spcAft>
              <a:buSzPts val="2400"/>
              <a:buChar char="●"/>
            </a:pPr>
            <a:r>
              <a:rPr lang="en-US" sz="2400" dirty="0"/>
              <a:t>APIs located behind load </a:t>
            </a:r>
            <a:r>
              <a:rPr lang="en-US" sz="2400" dirty="0" smtClean="0"/>
              <a:t>balancers</a:t>
            </a:r>
            <a:endParaRPr lang="en-US" sz="2400" dirty="0"/>
          </a:p>
          <a:p>
            <a:pPr marL="457200" marR="0" lvl="0" indent="-381000" algn="l" rtl="0">
              <a:lnSpc>
                <a:spcPct val="100000"/>
              </a:lnSpc>
              <a:spcBef>
                <a:spcPts val="0"/>
              </a:spcBef>
              <a:spcAft>
                <a:spcPts val="0"/>
              </a:spcAft>
              <a:buSzPts val="2400"/>
              <a:buChar char="●"/>
            </a:pPr>
            <a:r>
              <a:rPr lang="en-US" sz="2400" dirty="0"/>
              <a:t>All logs are forwarded to a specific log management </a:t>
            </a:r>
            <a:r>
              <a:rPr lang="en-US" sz="2400" dirty="0" smtClean="0"/>
              <a:t>system</a:t>
            </a:r>
            <a:endParaRPr lang="en-US" sz="2400" dirty="0"/>
          </a:p>
          <a:p>
            <a:pPr marL="457200" marR="0" lvl="0" indent="-381000" algn="l" rtl="0">
              <a:lnSpc>
                <a:spcPct val="100000"/>
              </a:lnSpc>
              <a:spcBef>
                <a:spcPts val="0"/>
              </a:spcBef>
              <a:spcAft>
                <a:spcPts val="0"/>
              </a:spcAft>
              <a:buSzPts val="2400"/>
              <a:buChar char="●"/>
            </a:pPr>
            <a:r>
              <a:rPr lang="en-US" sz="2400" dirty="0"/>
              <a:t>Monitoring and </a:t>
            </a:r>
            <a:r>
              <a:rPr lang="en-US" sz="2400" dirty="0" smtClean="0"/>
              <a:t>alerting</a:t>
            </a:r>
            <a:endParaRPr lang="en-US" sz="2400" dirty="0"/>
          </a:p>
        </p:txBody>
      </p:sp>
      <p:sp>
        <p:nvSpPr>
          <p:cNvPr id="2" name="Footer Placeholder 1"/>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Shape 267"/>
          <p:cNvSpPr txBox="1">
            <a:spLocks noGrp="1"/>
          </p:cNvSpPr>
          <p:nvPr>
            <p:ph type="title"/>
          </p:nvPr>
        </p:nvSpPr>
        <p:spPr/>
        <p:txBody>
          <a:bodyPr/>
          <a:lstStyle/>
          <a:p>
            <a:pPr lvl="0"/>
            <a:r>
              <a:rPr lang="en-US" smtClean="0"/>
              <a:t>Automate or fail</a:t>
            </a:r>
            <a:endParaRPr lang="en-US"/>
          </a:p>
        </p:txBody>
      </p:sp>
      <p:sp>
        <p:nvSpPr>
          <p:cNvPr id="268" name="Shape 268"/>
          <p:cNvSpPr txBox="1">
            <a:spLocks noGrp="1"/>
          </p:cNvSpPr>
          <p:nvPr>
            <p:ph type="body" idx="1"/>
          </p:nvPr>
        </p:nvSpPr>
        <p:spPr/>
        <p:txBody>
          <a:bodyPr/>
          <a:lstStyle/>
          <a:p>
            <a:pPr lvl="0"/>
            <a:r>
              <a:rPr lang="en-US" sz="2800" dirty="0" smtClean="0"/>
              <a:t>Manual management is bound to fail: human factor</a:t>
            </a:r>
          </a:p>
          <a:p>
            <a:pPr lvl="1"/>
            <a:r>
              <a:rPr lang="en-US" sz="2400" dirty="0" smtClean="0"/>
              <a:t>Misconfiguration</a:t>
            </a:r>
          </a:p>
          <a:p>
            <a:pPr lvl="1"/>
            <a:r>
              <a:rPr lang="en-US" sz="2400" dirty="0" smtClean="0"/>
              <a:t>Doing tasks in the wrong order, etc.</a:t>
            </a:r>
          </a:p>
          <a:p>
            <a:pPr lvl="1"/>
            <a:r>
              <a:rPr lang="en-US" sz="2400" dirty="0" smtClean="0"/>
              <a:t>Non-existing or out-of-date documentation</a:t>
            </a:r>
          </a:p>
          <a:p>
            <a:pPr lvl="0"/>
            <a:r>
              <a:rPr lang="en-US" sz="2800" dirty="0" smtClean="0"/>
              <a:t>Lots of repetitive work</a:t>
            </a:r>
          </a:p>
          <a:p>
            <a:pPr lvl="0"/>
            <a:r>
              <a:rPr lang="en-US" sz="2800" dirty="0" smtClean="0"/>
              <a:t>Risk of snowflake servers/configuration drift</a:t>
            </a:r>
          </a:p>
          <a:p>
            <a:pPr lvl="0"/>
            <a:r>
              <a:rPr lang="en-US" sz="2800" dirty="0" smtClean="0"/>
              <a:t>Risk of misconfigured or missing monitoring/alerting</a:t>
            </a:r>
            <a:endParaRPr lang="en-US" sz="2800" dirty="0">
              <a:sym typeface="Calibri"/>
            </a:endParaRPr>
          </a:p>
        </p:txBody>
      </p:sp>
      <p:pic>
        <p:nvPicPr>
          <p:cNvPr id="6" name="Shape 269"/>
          <p:cNvPicPr preferRelativeResize="0"/>
          <p:nvPr/>
        </p:nvPicPr>
        <p:blipFill>
          <a:blip r:embed="rId3">
            <a:extLst>
              <a:ext uri="{28A0092B-C50C-407E-A947-70E740481C1C}">
                <a14:useLocalDpi xmlns:a14="http://schemas.microsoft.com/office/drawing/2010/main" val="0"/>
              </a:ext>
            </a:extLst>
          </a:blip>
          <a:stretch>
            <a:fillRect/>
          </a:stretch>
        </p:blipFill>
        <p:spPr>
          <a:xfrm>
            <a:off x="6049083" y="1310999"/>
            <a:ext cx="5952175" cy="4461150"/>
          </a:xfrm>
          <a:prstGeom prst="rect">
            <a:avLst/>
          </a:prstGeom>
          <a:noFill/>
          <a:ln>
            <a:noFill/>
          </a:ln>
        </p:spPr>
      </p:pic>
      <p:sp>
        <p:nvSpPr>
          <p:cNvPr id="8" name="Footer Placeholder 7"/>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title"/>
          </p:nvPr>
        </p:nvSpPr>
        <p:spPr/>
        <p:txBody>
          <a:bodyPr/>
          <a:lstStyle/>
          <a:p>
            <a:pPr lvl="0"/>
            <a:r>
              <a:rPr lang="en-US" smtClean="0"/>
              <a:t>Enter automation</a:t>
            </a:r>
            <a:endParaRPr lang="en-US"/>
          </a:p>
        </p:txBody>
      </p:sp>
      <p:sp>
        <p:nvSpPr>
          <p:cNvPr id="275" name="Shape 275"/>
          <p:cNvSpPr txBox="1">
            <a:spLocks noGrp="1"/>
          </p:cNvSpPr>
          <p:nvPr>
            <p:ph type="body" idx="1"/>
          </p:nvPr>
        </p:nvSpPr>
        <p:spPr/>
        <p:txBody>
          <a:bodyPr/>
          <a:lstStyle/>
          <a:p>
            <a:pPr lvl="0"/>
            <a:r>
              <a:rPr lang="en-US" sz="2800" dirty="0" smtClean="0"/>
              <a:t>Configuration management tools (Chef</a:t>
            </a:r>
            <a:r>
              <a:rPr lang="en-US" sz="2800" baseline="30000" dirty="0"/>
              <a:t>®</a:t>
            </a:r>
            <a:r>
              <a:rPr lang="en-US" sz="2800" dirty="0" smtClean="0"/>
              <a:t>, Puppet</a:t>
            </a:r>
            <a:r>
              <a:rPr lang="en-US" sz="2800" baseline="30000" dirty="0"/>
              <a:t>®</a:t>
            </a:r>
            <a:r>
              <a:rPr lang="en-US" sz="2800" dirty="0" smtClean="0"/>
              <a:t>, </a:t>
            </a:r>
            <a:r>
              <a:rPr lang="en-US" sz="2800" dirty="0" err="1" smtClean="0"/>
              <a:t>SaltStack</a:t>
            </a:r>
            <a:r>
              <a:rPr lang="en-US" sz="2800" baseline="30000" dirty="0"/>
              <a:t>®</a:t>
            </a:r>
            <a:r>
              <a:rPr lang="en-US" sz="2800" dirty="0" smtClean="0"/>
              <a:t>, etc.)</a:t>
            </a:r>
          </a:p>
          <a:p>
            <a:pPr lvl="1"/>
            <a:r>
              <a:rPr lang="en-US" sz="2400" dirty="0" smtClean="0"/>
              <a:t>Usually used for server provisioning (installing patches, libraries, daemons, etc.)</a:t>
            </a:r>
          </a:p>
          <a:p>
            <a:pPr lvl="1"/>
            <a:r>
              <a:rPr lang="en-US" sz="2400" dirty="0" smtClean="0"/>
              <a:t>Generation of configuration files</a:t>
            </a:r>
          </a:p>
          <a:p>
            <a:pPr lvl="0"/>
            <a:r>
              <a:rPr lang="en-US" sz="2800" dirty="0" smtClean="0"/>
              <a:t>Orchestration/provisioning tools (Terraform</a:t>
            </a:r>
            <a:r>
              <a:rPr lang="en-US" sz="2800" baseline="30000" dirty="0" smtClean="0"/>
              <a:t>®</a:t>
            </a:r>
            <a:r>
              <a:rPr lang="en-US" sz="2800" dirty="0" smtClean="0"/>
              <a:t>, </a:t>
            </a:r>
            <a:r>
              <a:rPr lang="en-US" sz="2800" dirty="0" err="1" smtClean="0"/>
              <a:t>CloudFormation</a:t>
            </a:r>
            <a:r>
              <a:rPr lang="en-US" sz="2800" dirty="0" smtClean="0"/>
              <a:t>)</a:t>
            </a:r>
          </a:p>
          <a:p>
            <a:pPr lvl="1"/>
            <a:r>
              <a:rPr lang="en-US" sz="2400" dirty="0" smtClean="0"/>
              <a:t>Usually used for hardware provisioning (instance type, number of instances, etc.)</a:t>
            </a:r>
          </a:p>
          <a:p>
            <a:pPr lvl="1"/>
            <a:r>
              <a:rPr lang="en-US" sz="2400" dirty="0" smtClean="0"/>
              <a:t>Keeps a stored state of the system</a:t>
            </a:r>
          </a:p>
          <a:p>
            <a:pPr lvl="1"/>
            <a:r>
              <a:rPr lang="en-US" sz="2400" dirty="0" smtClean="0"/>
              <a:t>Allows for trivial referencing across systems (e.g., map a database cluster to a set of application nodes)</a:t>
            </a:r>
            <a:endParaRPr lang="en-US" sz="2400" dirty="0"/>
          </a:p>
        </p:txBody>
      </p:sp>
      <p:sp>
        <p:nvSpPr>
          <p:cNvPr id="5" name="Footer Placeholder 4"/>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title"/>
          </p:nvPr>
        </p:nvSpPr>
        <p:spPr/>
        <p:txBody>
          <a:bodyPr/>
          <a:lstStyle/>
          <a:p>
            <a:pPr lvl="0"/>
            <a:r>
              <a:rPr lang="en-US" smtClean="0"/>
              <a:t>Declarative or imperative</a:t>
            </a:r>
            <a:endParaRPr lang="en-US"/>
          </a:p>
        </p:txBody>
      </p:sp>
      <p:sp>
        <p:nvSpPr>
          <p:cNvPr id="2" name="Text Placeholder 1"/>
          <p:cNvSpPr>
            <a:spLocks noGrp="1"/>
          </p:cNvSpPr>
          <p:nvPr>
            <p:ph type="body" idx="1"/>
          </p:nvPr>
        </p:nvSpPr>
        <p:spPr/>
        <p:txBody>
          <a:bodyPr/>
          <a:lstStyle/>
          <a:p>
            <a:pPr lvl="0"/>
            <a:r>
              <a:rPr lang="en-US" dirty="0" smtClean="0"/>
              <a:t>Declarative</a:t>
            </a:r>
          </a:p>
          <a:p>
            <a:pPr lvl="1"/>
            <a:r>
              <a:rPr lang="en-US" dirty="0" smtClean="0"/>
              <a:t>Describes the desired state</a:t>
            </a:r>
          </a:p>
          <a:p>
            <a:pPr lvl="1"/>
            <a:r>
              <a:rPr lang="en-US" dirty="0" smtClean="0"/>
              <a:t>Immutable infrastructure</a:t>
            </a:r>
          </a:p>
          <a:p>
            <a:pPr lvl="0"/>
            <a:r>
              <a:rPr lang="en-US" dirty="0" smtClean="0"/>
              <a:t>Imperative</a:t>
            </a:r>
          </a:p>
          <a:p>
            <a:pPr lvl="1"/>
            <a:r>
              <a:rPr lang="en-US" dirty="0" smtClean="0"/>
              <a:t>Describes how to achieve the desired state</a:t>
            </a:r>
          </a:p>
          <a:p>
            <a:pPr lvl="1"/>
            <a:r>
              <a:rPr lang="en-US" dirty="0" smtClean="0"/>
              <a:t>Can lead to </a:t>
            </a:r>
            <a:r>
              <a:rPr lang="en-US" dirty="0" err="1" smtClean="0"/>
              <a:t>config</a:t>
            </a:r>
            <a:r>
              <a:rPr lang="en-US" dirty="0" smtClean="0"/>
              <a:t> drift</a:t>
            </a:r>
          </a:p>
          <a:p>
            <a:endParaRPr lang="en-US" dirty="0"/>
          </a:p>
        </p:txBody>
      </p:sp>
      <p:sp>
        <p:nvSpPr>
          <p:cNvPr id="5" name="Footer Placeholder 4"/>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p:txBody>
          <a:bodyPr/>
          <a:lstStyle/>
          <a:p>
            <a:pPr lvl="0"/>
            <a:r>
              <a:rPr lang="en-US" smtClean="0"/>
              <a:t>Imperative </a:t>
            </a:r>
            <a:endParaRPr lang="en-US"/>
          </a:p>
        </p:txBody>
      </p:sp>
      <p:sp>
        <p:nvSpPr>
          <p:cNvPr id="3" name="Text Placeholder 2"/>
          <p:cNvSpPr>
            <a:spLocks noGrp="1"/>
          </p:cNvSpPr>
          <p:nvPr>
            <p:ph type="body" idx="1"/>
          </p:nvPr>
        </p:nvSpPr>
        <p:spPr/>
        <p:txBody>
          <a:bodyPr/>
          <a:lstStyle/>
          <a:p>
            <a:pPr marL="0" lvl="0" indent="0">
              <a:spcBef>
                <a:spcPts val="0"/>
              </a:spcBef>
              <a:buNone/>
            </a:pPr>
            <a:r>
              <a:rPr lang="en-US" sz="4000" dirty="0"/>
              <a:t>Example (made up</a:t>
            </a:r>
            <a:r>
              <a:rPr lang="en-US" sz="4000" dirty="0" smtClean="0"/>
              <a:t>)</a:t>
            </a:r>
            <a:endParaRPr lang="en-US" sz="4000" dirty="0"/>
          </a:p>
          <a:p>
            <a:pPr marL="190500" marR="190500" lvl="0" indent="0">
              <a:spcBef>
                <a:spcPts val="3200"/>
              </a:spcBef>
              <a:buNone/>
            </a:pPr>
            <a:r>
              <a:rPr lang="en-US" dirty="0">
                <a:latin typeface="Courier New"/>
                <a:ea typeface="Courier New"/>
                <a:cs typeface="Courier New"/>
                <a:sym typeface="Courier New"/>
              </a:rPr>
              <a:t>- </a:t>
            </a:r>
            <a:r>
              <a:rPr lang="en-US" dirty="0" err="1">
                <a:latin typeface="Courier New"/>
                <a:ea typeface="Courier New"/>
                <a:cs typeface="Courier New"/>
                <a:sym typeface="Courier New"/>
              </a:rPr>
              <a:t>launch_instances</a:t>
            </a:r>
            <a:r>
              <a:rPr lang="en-US" dirty="0">
                <a:latin typeface="Courier New"/>
                <a:ea typeface="Courier New"/>
                <a:cs typeface="Courier New"/>
                <a:sym typeface="Courier New"/>
              </a:rPr>
              <a:t>:</a:t>
            </a:r>
          </a:p>
          <a:p>
            <a:pPr marL="190500" marR="190500" lvl="0" indent="0">
              <a:spcBef>
                <a:spcPts val="3200"/>
              </a:spcBef>
              <a:buNone/>
            </a:pPr>
            <a:r>
              <a:rPr lang="en-US" dirty="0">
                <a:latin typeface="Courier New"/>
                <a:ea typeface="Courier New"/>
                <a:cs typeface="Courier New"/>
                <a:sym typeface="Courier New"/>
              </a:rPr>
              <a:t>   count: 10</a:t>
            </a:r>
          </a:p>
          <a:p>
            <a:pPr marL="190500" marR="190500" lvl="0" indent="0">
              <a:spcBef>
                <a:spcPts val="3200"/>
              </a:spcBef>
              <a:buNone/>
            </a:pPr>
            <a:r>
              <a:rPr lang="en-US" dirty="0">
                <a:latin typeface="Courier New"/>
                <a:ea typeface="Courier New"/>
                <a:cs typeface="Courier New"/>
                <a:sym typeface="Courier New"/>
              </a:rPr>
              <a:t>   image: </a:t>
            </a:r>
            <a:r>
              <a:rPr lang="en-US" dirty="0" err="1">
                <a:latin typeface="Courier New"/>
                <a:ea typeface="Courier New"/>
                <a:cs typeface="Courier New"/>
                <a:sym typeface="Courier New"/>
              </a:rPr>
              <a:t>ami</a:t>
            </a:r>
            <a:r>
              <a:rPr lang="en-US" dirty="0">
                <a:latin typeface="Courier New"/>
                <a:ea typeface="Courier New"/>
                <a:cs typeface="Courier New"/>
                <a:sym typeface="Courier New"/>
              </a:rPr>
              <a:t>-xyz   </a:t>
            </a:r>
          </a:p>
          <a:p>
            <a:pPr marL="190500" marR="190500" lvl="0" indent="0">
              <a:spcBef>
                <a:spcPts val="3200"/>
              </a:spcBef>
              <a:buNone/>
            </a:pPr>
            <a:r>
              <a:rPr lang="en-US" dirty="0">
                <a:latin typeface="Courier New"/>
                <a:ea typeface="Courier New"/>
                <a:cs typeface="Courier New"/>
                <a:sym typeface="Courier New"/>
              </a:rPr>
              <a:t>   </a:t>
            </a:r>
            <a:r>
              <a:rPr lang="en-US" dirty="0" err="1">
                <a:latin typeface="Courier New"/>
                <a:ea typeface="Courier New"/>
                <a:cs typeface="Courier New"/>
                <a:sym typeface="Courier New"/>
              </a:rPr>
              <a:t>instance_type</a:t>
            </a:r>
            <a:r>
              <a:rPr lang="en-US" dirty="0">
                <a:latin typeface="Courier New"/>
                <a:ea typeface="Courier New"/>
                <a:cs typeface="Courier New"/>
                <a:sym typeface="Courier New"/>
              </a:rPr>
              <a:t>: </a:t>
            </a:r>
            <a:r>
              <a:rPr lang="en-US" dirty="0" err="1" smtClean="0">
                <a:latin typeface="Courier New"/>
                <a:ea typeface="Courier New"/>
                <a:cs typeface="Courier New"/>
                <a:sym typeface="Courier New"/>
              </a:rPr>
              <a:t>hw.type.x</a:t>
            </a:r>
            <a:endParaRPr lang="en-US" dirty="0">
              <a:latin typeface="Courier New"/>
              <a:ea typeface="Courier New"/>
              <a:cs typeface="Courier New"/>
              <a:sym typeface="Courier New"/>
            </a:endParaRPr>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p:txBody>
          <a:bodyPr/>
          <a:lstStyle/>
          <a:p>
            <a:pPr lvl="0"/>
            <a:r>
              <a:rPr lang="en-US" smtClean="0"/>
              <a:t>Declarative </a:t>
            </a:r>
            <a:endParaRPr lang="en-US"/>
          </a:p>
        </p:txBody>
      </p:sp>
      <p:sp>
        <p:nvSpPr>
          <p:cNvPr id="3" name="Text Placeholder 2"/>
          <p:cNvSpPr>
            <a:spLocks noGrp="1"/>
          </p:cNvSpPr>
          <p:nvPr>
            <p:ph type="body" idx="1"/>
          </p:nvPr>
        </p:nvSpPr>
        <p:spPr/>
        <p:txBody>
          <a:bodyPr/>
          <a:lstStyle/>
          <a:p>
            <a:pPr marL="0" lvl="0" indent="0">
              <a:spcBef>
                <a:spcPts val="0"/>
              </a:spcBef>
              <a:buNone/>
            </a:pPr>
            <a:r>
              <a:rPr lang="en-US" sz="4000" dirty="0"/>
              <a:t>Example (made up)</a:t>
            </a:r>
          </a:p>
          <a:p>
            <a:pPr marL="190500" marR="190500" lvl="0" indent="0">
              <a:spcBef>
                <a:spcPts val="3200"/>
              </a:spcBef>
              <a:buNone/>
            </a:pPr>
            <a:r>
              <a:rPr lang="en-US" dirty="0">
                <a:latin typeface="Courier New"/>
                <a:ea typeface="Courier New"/>
                <a:cs typeface="Courier New"/>
                <a:sym typeface="Courier New"/>
              </a:rPr>
              <a:t>resource "</a:t>
            </a:r>
            <a:r>
              <a:rPr lang="en-US" dirty="0" err="1">
                <a:latin typeface="Courier New"/>
                <a:ea typeface="Courier New"/>
                <a:cs typeface="Courier New"/>
                <a:sym typeface="Courier New"/>
              </a:rPr>
              <a:t>hw_instance</a:t>
            </a:r>
            <a:r>
              <a:rPr lang="en-US" dirty="0">
                <a:latin typeface="Courier New"/>
                <a:ea typeface="Courier New"/>
                <a:cs typeface="Courier New"/>
                <a:sym typeface="Courier New"/>
              </a:rPr>
              <a:t>" "example" {</a:t>
            </a:r>
          </a:p>
          <a:p>
            <a:pPr marL="190500" marR="190500" lvl="0" indent="0">
              <a:spcBef>
                <a:spcPts val="3200"/>
              </a:spcBef>
              <a:buNone/>
            </a:pPr>
            <a:r>
              <a:rPr lang="en-US" dirty="0">
                <a:latin typeface="Courier New"/>
                <a:ea typeface="Courier New"/>
                <a:cs typeface="Courier New"/>
                <a:sym typeface="Courier New"/>
              </a:rPr>
              <a:t> count = 10</a:t>
            </a:r>
          </a:p>
          <a:p>
            <a:pPr marL="190500" marR="190500" lvl="0" indent="0">
              <a:spcBef>
                <a:spcPts val="3200"/>
              </a:spcBef>
              <a:buNone/>
            </a:pPr>
            <a:r>
              <a:rPr lang="en-US" dirty="0">
                <a:latin typeface="Courier New"/>
                <a:ea typeface="Courier New"/>
                <a:cs typeface="Courier New"/>
                <a:sym typeface="Courier New"/>
              </a:rPr>
              <a:t> image = "</a:t>
            </a:r>
            <a:r>
              <a:rPr lang="en-US" dirty="0" err="1">
                <a:latin typeface="Courier New"/>
                <a:ea typeface="Courier New"/>
                <a:cs typeface="Courier New"/>
                <a:sym typeface="Courier New"/>
              </a:rPr>
              <a:t>ami</a:t>
            </a:r>
            <a:r>
              <a:rPr lang="en-US" dirty="0">
                <a:latin typeface="Courier New"/>
                <a:ea typeface="Courier New"/>
                <a:cs typeface="Courier New"/>
                <a:sym typeface="Courier New"/>
              </a:rPr>
              <a:t>-xyz"</a:t>
            </a:r>
          </a:p>
          <a:p>
            <a:pPr marL="190500" marR="190500" lvl="0" indent="0">
              <a:spcBef>
                <a:spcPts val="3200"/>
              </a:spcBef>
              <a:buNone/>
            </a:pPr>
            <a:r>
              <a:rPr lang="en-US" dirty="0">
                <a:latin typeface="Courier New"/>
                <a:ea typeface="Courier New"/>
                <a:cs typeface="Courier New"/>
                <a:sym typeface="Courier New"/>
              </a:rPr>
              <a:t> </a:t>
            </a:r>
            <a:r>
              <a:rPr lang="en-US" dirty="0" err="1">
                <a:latin typeface="Courier New"/>
                <a:ea typeface="Courier New"/>
                <a:cs typeface="Courier New"/>
                <a:sym typeface="Courier New"/>
              </a:rPr>
              <a:t>instance_type</a:t>
            </a:r>
            <a:r>
              <a:rPr lang="en-US" dirty="0">
                <a:latin typeface="Courier New"/>
                <a:ea typeface="Courier New"/>
                <a:cs typeface="Courier New"/>
                <a:sym typeface="Courier New"/>
              </a:rPr>
              <a:t> = "</a:t>
            </a:r>
            <a:r>
              <a:rPr lang="en-US" dirty="0" err="1">
                <a:latin typeface="Courier New"/>
                <a:ea typeface="Courier New"/>
                <a:cs typeface="Courier New"/>
                <a:sym typeface="Courier New"/>
              </a:rPr>
              <a:t>hw.type.x</a:t>
            </a:r>
            <a:r>
              <a:rPr lang="en-US" dirty="0">
                <a:latin typeface="Courier New"/>
                <a:ea typeface="Courier New"/>
                <a:cs typeface="Courier New"/>
                <a:sym typeface="Courier New"/>
              </a:rPr>
              <a:t>"</a:t>
            </a:r>
          </a:p>
          <a:p>
            <a:pPr marL="190500" marR="190500" lvl="0" indent="0">
              <a:spcBef>
                <a:spcPts val="3200"/>
              </a:spcBef>
              <a:buNone/>
            </a:pPr>
            <a:r>
              <a:rPr lang="en-US" dirty="0" smtClean="0">
                <a:latin typeface="Courier New"/>
                <a:ea typeface="Courier New"/>
                <a:cs typeface="Courier New"/>
                <a:sym typeface="Courier New"/>
              </a:rPr>
              <a:t>}</a:t>
            </a:r>
            <a:endParaRPr lang="en-US" dirty="0">
              <a:latin typeface="Courier New"/>
              <a:ea typeface="Courier New"/>
              <a:cs typeface="Courier New"/>
              <a:sym typeface="Courier New"/>
            </a:endParaRPr>
          </a:p>
        </p:txBody>
      </p:sp>
      <p:sp>
        <p:nvSpPr>
          <p:cNvPr id="4" name="Footer Placeholder 3"/>
          <p:cNvSpPr>
            <a:spLocks noGrp="1"/>
          </p:cNvSpPr>
          <p:nvPr>
            <p:ph type="ftr" idx="11"/>
          </p:nvPr>
        </p:nvSpPr>
        <p:spPr/>
        <p:txBody>
          <a:bodyPr/>
          <a:lstStyle/>
          <a:p>
            <a:r>
              <a:rPr lang="en-US" smtClean="0"/>
              <a:t>© 2017 SolarWinds Worldwide, LLC. All rights reserved.</a:t>
            </a:r>
            <a:endParaRPr lang="en-US"/>
          </a:p>
        </p:txBody>
      </p:sp>
    </p:spTree>
  </p:cSld>
  <p:clrMapOvr>
    <a:masterClrMapping/>
  </p:clrMapOvr>
</p:sld>
</file>

<file path=ppt/theme/theme1.xml><?xml version="1.0" encoding="utf-8"?>
<a:theme xmlns:a="http://schemas.openxmlformats.org/drawingml/2006/main" name="SolarWinds_Template">
  <a:themeElements>
    <a:clrScheme name="170508_SolarWindsTemplate">
      <a:dk1>
        <a:srgbClr val="282828"/>
      </a:dk1>
      <a:lt1>
        <a:srgbClr val="FFFFFF"/>
      </a:lt1>
      <a:dk2>
        <a:srgbClr val="C8C8C8"/>
      </a:dk2>
      <a:lt2>
        <a:srgbClr val="434344"/>
      </a:lt2>
      <a:accent1>
        <a:srgbClr val="42C0CE"/>
      </a:accent1>
      <a:accent2>
        <a:srgbClr val="F49B1C"/>
      </a:accent2>
      <a:accent3>
        <a:srgbClr val="B2D65A"/>
      </a:accent3>
      <a:accent4>
        <a:srgbClr val="434344"/>
      </a:accent4>
      <a:accent5>
        <a:srgbClr val="A1A0A0"/>
      </a:accent5>
      <a:accent6>
        <a:srgbClr val="F5E04A"/>
      </a:accent6>
      <a:hlink>
        <a:srgbClr val="0334F3"/>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70628_Solarwinds_Template">
  <a:themeElements>
    <a:clrScheme name="SolarWinds_06012017">
      <a:dk1>
        <a:srgbClr val="282828"/>
      </a:dk1>
      <a:lt1>
        <a:srgbClr val="FFFFFF"/>
      </a:lt1>
      <a:dk2>
        <a:srgbClr val="C8C8C8"/>
      </a:dk2>
      <a:lt2>
        <a:srgbClr val="434344"/>
      </a:lt2>
      <a:accent1>
        <a:srgbClr val="42C0CE"/>
      </a:accent1>
      <a:accent2>
        <a:srgbClr val="F49B1C"/>
      </a:accent2>
      <a:accent3>
        <a:srgbClr val="B2D65A"/>
      </a:accent3>
      <a:accent4>
        <a:srgbClr val="434344"/>
      </a:accent4>
      <a:accent5>
        <a:srgbClr val="A1A0A0"/>
      </a:accent5>
      <a:accent6>
        <a:srgbClr val="F5E04A"/>
      </a:accent6>
      <a:hlink>
        <a:srgbClr val="F49B1C"/>
      </a:hlink>
      <a:folHlink>
        <a:srgbClr val="F49B1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olarWinds_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95000"/>
          </a:schemeClr>
        </a:solidFill>
        <a:ln w="12700" cap="flat">
          <a:noFill/>
          <a:prstDash val="solid"/>
          <a:miter lim="800000"/>
        </a:ln>
        <a:effectLst/>
        <a:sp3d/>
      </a:spPr>
      <a:bodyPr rot="0" spcFirstLastPara="1" vertOverflow="overflow" horzOverflow="overflow" vert="horz" wrap="square" lIns="45719" tIns="45719" rIns="45719" bIns="45719" numCol="1" spcCol="228600" rtlCol="0" fromWordArt="0" anchor="ctr" anchorCtr="0" forceAA="0" compatLnSpc="1">
        <a:prstTxWarp prst="textNoShape">
          <a:avLst/>
        </a:prstTxWarp>
        <a:noAutofit/>
      </a:bodyPr>
      <a:lstStyle>
        <a:defPPr marL="228600" indent="-228600" algn="l">
          <a:spcBef>
            <a:spcPts val="1000"/>
          </a:spcBef>
          <a:buFont typeface="Arial" charset="0"/>
          <a:buChar char="•"/>
          <a:defRPr sz="2800" dirty="0" smtClean="0">
            <a:latin typeface="Calibri" charset="0"/>
            <a:ea typeface="Calibri" charset="0"/>
            <a:cs typeface="Calibri" charset="0"/>
          </a:defRPr>
        </a:def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161616"/>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170908_Solarwinds_PPT-Template_external_16x9" id="{1D83C935-7075-734A-9702-948DFCD2AF36}" vid="{D9A87A25-ED35-B04B-8DB4-1CA17EA374FA}"/>
    </a:ext>
  </a:extLst>
</a:theme>
</file>

<file path=ppt/theme/theme3.xml><?xml version="1.0" encoding="utf-8"?>
<a:theme xmlns:a="http://schemas.openxmlformats.org/drawingml/2006/main" name="SolarWinds_Template">
  <a:themeElements>
    <a:clrScheme name="SolarWinds_Template">
      <a:dk1>
        <a:srgbClr val="000000"/>
      </a:dk1>
      <a:lt1>
        <a:srgbClr val="FFFFFF"/>
      </a:lt1>
      <a:dk2>
        <a:srgbClr val="A7A7A7"/>
      </a:dk2>
      <a:lt2>
        <a:srgbClr val="535353"/>
      </a:lt2>
      <a:accent1>
        <a:srgbClr val="359AC0"/>
      </a:accent1>
      <a:accent2>
        <a:srgbClr val="F99D1C"/>
      </a:accent2>
      <a:accent3>
        <a:srgbClr val="94BD51"/>
      </a:accent3>
      <a:accent4>
        <a:srgbClr val="666666"/>
      </a:accent4>
      <a:accent5>
        <a:srgbClr val="BFC7C4"/>
      </a:accent5>
      <a:accent6>
        <a:srgbClr val="CD502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1549</TotalTime>
  <Words>938</Words>
  <Application>Microsoft Macintosh PowerPoint</Application>
  <PresentationFormat>Widescreen</PresentationFormat>
  <Paragraphs>172</Paragraphs>
  <Slides>21</Slides>
  <Notes>20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Calibri</vt:lpstr>
      <vt:lpstr>Courier New</vt:lpstr>
      <vt:lpstr>Open Sans</vt:lpstr>
      <vt:lpstr>Roboto</vt:lpstr>
      <vt:lpstr>SolarWinds_Template</vt:lpstr>
      <vt:lpstr>170628_Solarwinds_Template</vt:lpstr>
      <vt:lpstr>Infrastructure as Code</vt:lpstr>
      <vt:lpstr>Hi, I’m Fredrik</vt:lpstr>
      <vt:lpstr>This is Pingdom</vt:lpstr>
      <vt:lpstr>Infrastructure requirements</vt:lpstr>
      <vt:lpstr>Automate or fail</vt:lpstr>
      <vt:lpstr>Enter automation</vt:lpstr>
      <vt:lpstr>Declarative or imperative</vt:lpstr>
      <vt:lpstr>Imperative </vt:lpstr>
      <vt:lpstr>Declarative </vt:lpstr>
      <vt:lpstr>Declarative - continued </vt:lpstr>
      <vt:lpstr>Infrastructure as code</vt:lpstr>
      <vt:lpstr>Monitoring and alerting</vt:lpstr>
      <vt:lpstr>What works for us</vt:lpstr>
      <vt:lpstr>How we manage products</vt:lpstr>
      <vt:lpstr>Products</vt:lpstr>
      <vt:lpstr>Deployment</vt:lpstr>
      <vt:lpstr>Monitoring</vt:lpstr>
      <vt:lpstr>Pros</vt:lpstr>
      <vt:lpstr>Caveats</vt:lpstr>
      <vt:lpstr>That’s it!</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Infrastructure as Code</dc:title>
  <dc:creator>Tanges, Kirsten</dc:creator>
  <cp:lastModifiedBy>Rainy Schermerhorn</cp:lastModifiedBy>
  <cp:revision>21</cp:revision>
  <dcterms:modified xsi:type="dcterms:W3CDTF">2017-12-13T19:21:34Z</dcterms:modified>
</cp:coreProperties>
</file>